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IBM Plex Sans"/>
      <p:regular r:id="rId13"/>
      <p:bold r:id="rId14"/>
      <p:italic r:id="rId15"/>
      <p:boldItalic r:id="rId16"/>
    </p:embeddedFont>
    <p:embeddedFont>
      <p:font typeface="Raleway"/>
      <p:regular r:id="rId17"/>
      <p:bold r:id="rId18"/>
      <p:italic r:id="rId19"/>
      <p:boldItalic r:id="rId20"/>
    </p:embeddedFont>
    <p:embeddedFont>
      <p:font typeface="Libre Franklin"/>
      <p:regular r:id="rId21"/>
      <p:bold r:id="rId22"/>
      <p:italic r:id="rId23"/>
      <p:boldItalic r:id="rId24"/>
    </p:embeddedFont>
    <p:embeddedFont>
      <p:font typeface="Bebas Neue"/>
      <p:regular r:id="rId25"/>
    </p:embeddedFont>
    <p:embeddedFont>
      <p:font typeface="Nunito ExtraBold"/>
      <p:bold r:id="rId26"/>
      <p:boldItalic r:id="rId27"/>
    </p:embeddedFont>
    <p:embeddedFont>
      <p:font typeface="PT Sans"/>
      <p:regular r:id="rId28"/>
      <p:bold r:id="rId29"/>
      <p:italic r:id="rId30"/>
      <p:boldItalic r:id="rId31"/>
    </p:embeddedFont>
    <p:embeddedFont>
      <p:font typeface="DM Sans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ibreFranklin-bold.fntdata"/><Relationship Id="rId21" Type="http://schemas.openxmlformats.org/officeDocument/2006/relationships/font" Target="fonts/LibreFranklin-regular.fntdata"/><Relationship Id="rId24" Type="http://schemas.openxmlformats.org/officeDocument/2006/relationships/font" Target="fonts/LibreFranklin-boldItalic.fntdata"/><Relationship Id="rId23" Type="http://schemas.openxmlformats.org/officeDocument/2006/relationships/font" Target="fonts/LibreFranklin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ExtraBold-bold.fntdata"/><Relationship Id="rId25" Type="http://schemas.openxmlformats.org/officeDocument/2006/relationships/font" Target="fonts/BebasNeue-regular.fntdata"/><Relationship Id="rId28" Type="http://schemas.openxmlformats.org/officeDocument/2006/relationships/font" Target="fonts/PTSans-regular.fntdata"/><Relationship Id="rId27" Type="http://schemas.openxmlformats.org/officeDocument/2006/relationships/font" Target="fonts/NunitoExtra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boldItalic.fntdata"/><Relationship Id="rId30" Type="http://schemas.openxmlformats.org/officeDocument/2006/relationships/font" Target="fonts/PTSans-italic.fntdata"/><Relationship Id="rId11" Type="http://schemas.openxmlformats.org/officeDocument/2006/relationships/slide" Target="slides/slide7.xml"/><Relationship Id="rId33" Type="http://schemas.openxmlformats.org/officeDocument/2006/relationships/font" Target="fonts/DMSans-bold.fntdata"/><Relationship Id="rId10" Type="http://schemas.openxmlformats.org/officeDocument/2006/relationships/slide" Target="slides/slide6.xml"/><Relationship Id="rId32" Type="http://schemas.openxmlformats.org/officeDocument/2006/relationships/font" Target="fonts/DMSans-regular.fntdata"/><Relationship Id="rId13" Type="http://schemas.openxmlformats.org/officeDocument/2006/relationships/font" Target="fonts/IBMPlexSans-regular.fntdata"/><Relationship Id="rId35" Type="http://schemas.openxmlformats.org/officeDocument/2006/relationships/font" Target="fonts/DMSans-boldItalic.fntdata"/><Relationship Id="rId12" Type="http://schemas.openxmlformats.org/officeDocument/2006/relationships/slide" Target="slides/slide8.xml"/><Relationship Id="rId34" Type="http://schemas.openxmlformats.org/officeDocument/2006/relationships/font" Target="fonts/DMSans-italic.fntdata"/><Relationship Id="rId15" Type="http://schemas.openxmlformats.org/officeDocument/2006/relationships/font" Target="fonts/IBMPlexSans-italic.fntdata"/><Relationship Id="rId37" Type="http://schemas.openxmlformats.org/officeDocument/2006/relationships/font" Target="fonts/OpenSans-bold.fntdata"/><Relationship Id="rId14" Type="http://schemas.openxmlformats.org/officeDocument/2006/relationships/font" Target="fonts/IBMPlexSans-bold.fntdata"/><Relationship Id="rId36" Type="http://schemas.openxmlformats.org/officeDocument/2006/relationships/font" Target="fonts/OpenSans-regular.fntdata"/><Relationship Id="rId17" Type="http://schemas.openxmlformats.org/officeDocument/2006/relationships/font" Target="fonts/Raleway-regular.fntdata"/><Relationship Id="rId39" Type="http://schemas.openxmlformats.org/officeDocument/2006/relationships/font" Target="fonts/OpenSans-boldItalic.fntdata"/><Relationship Id="rId16" Type="http://schemas.openxmlformats.org/officeDocument/2006/relationships/font" Target="fonts/IBMPlexSans-boldItalic.fntdata"/><Relationship Id="rId38" Type="http://schemas.openxmlformats.org/officeDocument/2006/relationships/font" Target="fonts/OpenSans-italic.fntdata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9933c5d8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29933c5d8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f08e219b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2f08e219b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f08e219b7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f08e219b7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2f06cd40e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2f06cd40e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7889e504d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7889e504d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f08e22476b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2f08e22476b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2f08e219b7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2f08e219b7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27889e504d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27889e504d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293888"/>
            <a:ext cx="5428200" cy="207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369600"/>
            <a:ext cx="5428200" cy="4758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713225" y="-3600"/>
            <a:ext cx="8430625" cy="5156825"/>
            <a:chOff x="713225" y="-3600"/>
            <a:chExt cx="8430625" cy="5156825"/>
          </a:xfrm>
        </p:grpSpPr>
        <p:sp>
          <p:nvSpPr>
            <p:cNvPr id="12" name="Google Shape;12;p2"/>
            <p:cNvSpPr/>
            <p:nvPr/>
          </p:nvSpPr>
          <p:spPr>
            <a:xfrm>
              <a:off x="713225" y="4610225"/>
              <a:ext cx="2253000" cy="54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779050" y="-3600"/>
              <a:ext cx="6364800" cy="54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-5400000">
            <a:off x="4338826" y="-4356826"/>
            <a:ext cx="1201240" cy="8409101"/>
            <a:chOff x="-2299650" y="181375"/>
            <a:chExt cx="706903" cy="4882200"/>
          </a:xfrm>
        </p:grpSpPr>
        <p:cxnSp>
          <p:nvCxnSpPr>
            <p:cNvPr id="15" name="Google Shape;15;p2"/>
            <p:cNvCxnSpPr/>
            <p:nvPr/>
          </p:nvCxnSpPr>
          <p:spPr>
            <a:xfrm>
              <a:off x="-2299650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2198664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2097678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1996692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1895705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1794719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1693733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-1592747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" name="Google Shape;23;p2"/>
          <p:cNvGrpSpPr/>
          <p:nvPr/>
        </p:nvGrpSpPr>
        <p:grpSpPr>
          <a:xfrm>
            <a:off x="8714725" y="4117275"/>
            <a:ext cx="94200" cy="752650"/>
            <a:chOff x="-1588825" y="220050"/>
            <a:chExt cx="94200" cy="752650"/>
          </a:xfrm>
        </p:grpSpPr>
        <p:sp>
          <p:nvSpPr>
            <p:cNvPr id="24" name="Google Shape;24;p2"/>
            <p:cNvSpPr/>
            <p:nvPr/>
          </p:nvSpPr>
          <p:spPr>
            <a:xfrm>
              <a:off x="-1588825" y="220050"/>
              <a:ext cx="94200" cy="94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588825" y="351740"/>
              <a:ext cx="94200" cy="94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588825" y="483430"/>
              <a:ext cx="94200" cy="94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588825" y="615120"/>
              <a:ext cx="94200" cy="94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588825" y="746810"/>
              <a:ext cx="94200" cy="94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1588825" y="878500"/>
              <a:ext cx="94200" cy="94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26758" y="344936"/>
            <a:ext cx="3175278" cy="4808464"/>
            <a:chOff x="126758" y="344936"/>
            <a:chExt cx="3175278" cy="4808464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2689136" y="4540500"/>
              <a:ext cx="553500" cy="672300"/>
            </a:xfrm>
            <a:prstGeom prst="pie">
              <a:avLst>
                <a:gd fmla="val 0" name="adj1"/>
                <a:gd fmla="val 10797465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126758" y="344936"/>
              <a:ext cx="397500" cy="1489000"/>
              <a:chOff x="146679" y="539500"/>
              <a:chExt cx="397500" cy="1489000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146679" y="539500"/>
                <a:ext cx="397500" cy="397500"/>
              </a:xfrm>
              <a:prstGeom prst="pie">
                <a:avLst>
                  <a:gd fmla="val 0" name="adj1"/>
                  <a:gd fmla="val 10797465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46679" y="903333"/>
                <a:ext cx="397500" cy="397500"/>
              </a:xfrm>
              <a:prstGeom prst="pie">
                <a:avLst>
                  <a:gd fmla="val 0" name="adj1"/>
                  <a:gd fmla="val 10797465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46679" y="1267167"/>
                <a:ext cx="397500" cy="397500"/>
              </a:xfrm>
              <a:prstGeom prst="pie">
                <a:avLst>
                  <a:gd fmla="val 0" name="adj1"/>
                  <a:gd fmla="val 10797465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46679" y="1631000"/>
                <a:ext cx="397500" cy="397500"/>
              </a:xfrm>
              <a:prstGeom prst="pie">
                <a:avLst>
                  <a:gd fmla="val 0" name="adj1"/>
                  <a:gd fmla="val 10797465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>
            <p:ph hasCustomPrompt="1" type="title"/>
          </p:nvPr>
        </p:nvSpPr>
        <p:spPr>
          <a:xfrm>
            <a:off x="713225" y="1727338"/>
            <a:ext cx="4403700" cy="10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b="0" sz="5000" u="sng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5" name="Google Shape;195;p11"/>
          <p:cNvSpPr txBox="1"/>
          <p:nvPr>
            <p:ph idx="1" type="subTitle"/>
          </p:nvPr>
        </p:nvSpPr>
        <p:spPr>
          <a:xfrm>
            <a:off x="713225" y="2919063"/>
            <a:ext cx="4403700" cy="4971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11"/>
          <p:cNvSpPr/>
          <p:nvPr/>
        </p:nvSpPr>
        <p:spPr>
          <a:xfrm>
            <a:off x="0" y="4604000"/>
            <a:ext cx="31590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0" name="Google Shape;200;p13"/>
          <p:cNvSpPr txBox="1"/>
          <p:nvPr>
            <p:ph hasCustomPrompt="1" idx="2" type="title"/>
          </p:nvPr>
        </p:nvSpPr>
        <p:spPr>
          <a:xfrm>
            <a:off x="2196813" y="1375501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 u="sng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/>
          <p:nvPr>
            <p:ph hasCustomPrompt="1" idx="3" type="title"/>
          </p:nvPr>
        </p:nvSpPr>
        <p:spPr>
          <a:xfrm>
            <a:off x="4896082" y="29171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 u="sng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/>
          <p:nvPr>
            <p:ph hasCustomPrompt="1" idx="4" type="title"/>
          </p:nvPr>
        </p:nvSpPr>
        <p:spPr>
          <a:xfrm>
            <a:off x="4896082" y="1375501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 u="sng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/>
          <p:nvPr>
            <p:ph hasCustomPrompt="1" idx="5" type="title"/>
          </p:nvPr>
        </p:nvSpPr>
        <p:spPr>
          <a:xfrm>
            <a:off x="2196813" y="2917131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 u="sng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4" name="Google Shape;204;p13"/>
          <p:cNvSpPr txBox="1"/>
          <p:nvPr>
            <p:ph idx="1" type="subTitle"/>
          </p:nvPr>
        </p:nvSpPr>
        <p:spPr>
          <a:xfrm>
            <a:off x="2196813" y="1900655"/>
            <a:ext cx="2051100" cy="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5" name="Google Shape;205;p13"/>
          <p:cNvSpPr txBox="1"/>
          <p:nvPr>
            <p:ph idx="6" type="subTitle"/>
          </p:nvPr>
        </p:nvSpPr>
        <p:spPr>
          <a:xfrm>
            <a:off x="4896082" y="1900655"/>
            <a:ext cx="2051100" cy="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6" name="Google Shape;206;p13"/>
          <p:cNvSpPr txBox="1"/>
          <p:nvPr>
            <p:ph idx="7" type="subTitle"/>
          </p:nvPr>
        </p:nvSpPr>
        <p:spPr>
          <a:xfrm>
            <a:off x="2196813" y="3439886"/>
            <a:ext cx="2051100" cy="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7" name="Google Shape;207;p13"/>
          <p:cNvSpPr txBox="1"/>
          <p:nvPr>
            <p:ph idx="8" type="subTitle"/>
          </p:nvPr>
        </p:nvSpPr>
        <p:spPr>
          <a:xfrm>
            <a:off x="4896082" y="3439961"/>
            <a:ext cx="2051100" cy="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08" name="Google Shape;208;p13"/>
          <p:cNvGrpSpPr/>
          <p:nvPr/>
        </p:nvGrpSpPr>
        <p:grpSpPr>
          <a:xfrm>
            <a:off x="0" y="-25"/>
            <a:ext cx="8899675" cy="5143675"/>
            <a:chOff x="0" y="-25"/>
            <a:chExt cx="8899675" cy="5143675"/>
          </a:xfrm>
        </p:grpSpPr>
        <p:sp>
          <p:nvSpPr>
            <p:cNvPr id="209" name="Google Shape;209;p13"/>
            <p:cNvSpPr/>
            <p:nvPr/>
          </p:nvSpPr>
          <p:spPr>
            <a:xfrm>
              <a:off x="0" y="0"/>
              <a:ext cx="7131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grpSp>
          <p:nvGrpSpPr>
            <p:cNvPr id="210" name="Google Shape;210;p13"/>
            <p:cNvGrpSpPr/>
            <p:nvPr/>
          </p:nvGrpSpPr>
          <p:grpSpPr>
            <a:xfrm>
              <a:off x="8430775" y="-25"/>
              <a:ext cx="468900" cy="5143675"/>
              <a:chOff x="8430775" y="-25"/>
              <a:chExt cx="468900" cy="5143675"/>
            </a:xfrm>
          </p:grpSpPr>
          <p:sp>
            <p:nvSpPr>
              <p:cNvPr id="211" name="Google Shape;211;p13"/>
              <p:cNvSpPr/>
              <p:nvPr/>
            </p:nvSpPr>
            <p:spPr>
              <a:xfrm>
                <a:off x="8430775" y="-25"/>
                <a:ext cx="468900" cy="2571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8430775" y="2571750"/>
                <a:ext cx="468900" cy="2571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</p:grpSp>
      <p:grpSp>
        <p:nvGrpSpPr>
          <p:cNvPr id="213" name="Google Shape;213;p13"/>
          <p:cNvGrpSpPr/>
          <p:nvPr/>
        </p:nvGrpSpPr>
        <p:grpSpPr>
          <a:xfrm>
            <a:off x="8897046" y="539498"/>
            <a:ext cx="261175" cy="4064432"/>
            <a:chOff x="-660175" y="181375"/>
            <a:chExt cx="261175" cy="4882200"/>
          </a:xfrm>
        </p:grpSpPr>
        <p:cxnSp>
          <p:nvCxnSpPr>
            <p:cNvPr id="214" name="Google Shape;214;p13"/>
            <p:cNvCxnSpPr/>
            <p:nvPr/>
          </p:nvCxnSpPr>
          <p:spPr>
            <a:xfrm>
              <a:off x="-660175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13"/>
            <p:cNvCxnSpPr/>
            <p:nvPr/>
          </p:nvCxnSpPr>
          <p:spPr>
            <a:xfrm>
              <a:off x="-529587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13"/>
            <p:cNvCxnSpPr/>
            <p:nvPr/>
          </p:nvCxnSpPr>
          <p:spPr>
            <a:xfrm>
              <a:off x="-399000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19" name="Google Shape;219;p14"/>
          <p:cNvGrpSpPr/>
          <p:nvPr/>
        </p:nvGrpSpPr>
        <p:grpSpPr>
          <a:xfrm>
            <a:off x="8849625" y="-16"/>
            <a:ext cx="261175" cy="2196990"/>
            <a:chOff x="-660175" y="181375"/>
            <a:chExt cx="261175" cy="4882200"/>
          </a:xfrm>
        </p:grpSpPr>
        <p:cxnSp>
          <p:nvCxnSpPr>
            <p:cNvPr id="220" name="Google Shape;220;p14"/>
            <p:cNvCxnSpPr/>
            <p:nvPr/>
          </p:nvCxnSpPr>
          <p:spPr>
            <a:xfrm>
              <a:off x="-660175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-529587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14"/>
            <p:cNvCxnSpPr/>
            <p:nvPr/>
          </p:nvCxnSpPr>
          <p:spPr>
            <a:xfrm>
              <a:off x="-399000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3" name="Google Shape;223;p14"/>
          <p:cNvGrpSpPr/>
          <p:nvPr/>
        </p:nvGrpSpPr>
        <p:grpSpPr>
          <a:xfrm>
            <a:off x="247250" y="101138"/>
            <a:ext cx="8176750" cy="4236013"/>
            <a:chOff x="247250" y="101138"/>
            <a:chExt cx="8176750" cy="4236013"/>
          </a:xfrm>
        </p:grpSpPr>
        <p:grpSp>
          <p:nvGrpSpPr>
            <p:cNvPr id="224" name="Google Shape;224;p14"/>
            <p:cNvGrpSpPr/>
            <p:nvPr/>
          </p:nvGrpSpPr>
          <p:grpSpPr>
            <a:xfrm>
              <a:off x="247250" y="3584500"/>
              <a:ext cx="232025" cy="752650"/>
              <a:chOff x="-1066450" y="239400"/>
              <a:chExt cx="232025" cy="752650"/>
            </a:xfrm>
          </p:grpSpPr>
          <p:grpSp>
            <p:nvGrpSpPr>
              <p:cNvPr id="225" name="Google Shape;225;p14"/>
              <p:cNvGrpSpPr/>
              <p:nvPr/>
            </p:nvGrpSpPr>
            <p:grpSpPr>
              <a:xfrm>
                <a:off x="-1066450" y="239400"/>
                <a:ext cx="232025" cy="94200"/>
                <a:chOff x="-1334850" y="311950"/>
                <a:chExt cx="232025" cy="94200"/>
              </a:xfrm>
            </p:grpSpPr>
            <p:sp>
              <p:nvSpPr>
                <p:cNvPr id="226" name="Google Shape;226;p14"/>
                <p:cNvSpPr/>
                <p:nvPr/>
              </p:nvSpPr>
              <p:spPr>
                <a:xfrm>
                  <a:off x="-1334850" y="31195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27" name="Google Shape;227;p14"/>
                <p:cNvSpPr/>
                <p:nvPr/>
              </p:nvSpPr>
              <p:spPr>
                <a:xfrm>
                  <a:off x="-1197025" y="31195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228" name="Google Shape;228;p14"/>
              <p:cNvGrpSpPr/>
              <p:nvPr/>
            </p:nvGrpSpPr>
            <p:grpSpPr>
              <a:xfrm>
                <a:off x="-1066450" y="371090"/>
                <a:ext cx="232025" cy="94200"/>
                <a:chOff x="-1334850" y="445300"/>
                <a:chExt cx="232025" cy="94200"/>
              </a:xfrm>
            </p:grpSpPr>
            <p:sp>
              <p:nvSpPr>
                <p:cNvPr id="229" name="Google Shape;229;p14"/>
                <p:cNvSpPr/>
                <p:nvPr/>
              </p:nvSpPr>
              <p:spPr>
                <a:xfrm>
                  <a:off x="-1334850" y="44530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30" name="Google Shape;230;p14"/>
                <p:cNvSpPr/>
                <p:nvPr/>
              </p:nvSpPr>
              <p:spPr>
                <a:xfrm>
                  <a:off x="-1197025" y="44530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231" name="Google Shape;231;p14"/>
              <p:cNvGrpSpPr/>
              <p:nvPr/>
            </p:nvGrpSpPr>
            <p:grpSpPr>
              <a:xfrm>
                <a:off x="-1066450" y="502780"/>
                <a:ext cx="232025" cy="94200"/>
                <a:chOff x="-1334850" y="578650"/>
                <a:chExt cx="232025" cy="94200"/>
              </a:xfrm>
            </p:grpSpPr>
            <p:sp>
              <p:nvSpPr>
                <p:cNvPr id="232" name="Google Shape;232;p14"/>
                <p:cNvSpPr/>
                <p:nvPr/>
              </p:nvSpPr>
              <p:spPr>
                <a:xfrm>
                  <a:off x="-1334850" y="57865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33" name="Google Shape;233;p14"/>
                <p:cNvSpPr/>
                <p:nvPr/>
              </p:nvSpPr>
              <p:spPr>
                <a:xfrm>
                  <a:off x="-1197025" y="57865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234" name="Google Shape;234;p14"/>
              <p:cNvGrpSpPr/>
              <p:nvPr/>
            </p:nvGrpSpPr>
            <p:grpSpPr>
              <a:xfrm>
                <a:off x="-1066450" y="634470"/>
                <a:ext cx="232025" cy="94200"/>
                <a:chOff x="-1334850" y="703700"/>
                <a:chExt cx="232025" cy="94200"/>
              </a:xfrm>
            </p:grpSpPr>
            <p:sp>
              <p:nvSpPr>
                <p:cNvPr id="235" name="Google Shape;235;p14"/>
                <p:cNvSpPr/>
                <p:nvPr/>
              </p:nvSpPr>
              <p:spPr>
                <a:xfrm>
                  <a:off x="-1334850" y="70370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36" name="Google Shape;236;p14"/>
                <p:cNvSpPr/>
                <p:nvPr/>
              </p:nvSpPr>
              <p:spPr>
                <a:xfrm>
                  <a:off x="-1197025" y="70370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237" name="Google Shape;237;p14"/>
              <p:cNvGrpSpPr/>
              <p:nvPr/>
            </p:nvGrpSpPr>
            <p:grpSpPr>
              <a:xfrm>
                <a:off x="-1066450" y="766160"/>
                <a:ext cx="232025" cy="94200"/>
                <a:chOff x="-1334850" y="837050"/>
                <a:chExt cx="232025" cy="94200"/>
              </a:xfrm>
            </p:grpSpPr>
            <p:sp>
              <p:nvSpPr>
                <p:cNvPr id="238" name="Google Shape;238;p14"/>
                <p:cNvSpPr/>
                <p:nvPr/>
              </p:nvSpPr>
              <p:spPr>
                <a:xfrm>
                  <a:off x="-1334850" y="83705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39" name="Google Shape;239;p14"/>
                <p:cNvSpPr/>
                <p:nvPr/>
              </p:nvSpPr>
              <p:spPr>
                <a:xfrm>
                  <a:off x="-1197025" y="83705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240" name="Google Shape;240;p14"/>
              <p:cNvGrpSpPr/>
              <p:nvPr/>
            </p:nvGrpSpPr>
            <p:grpSpPr>
              <a:xfrm>
                <a:off x="-1066450" y="897850"/>
                <a:ext cx="232025" cy="94200"/>
                <a:chOff x="-1334850" y="970400"/>
                <a:chExt cx="232025" cy="94200"/>
              </a:xfrm>
            </p:grpSpPr>
            <p:sp>
              <p:nvSpPr>
                <p:cNvPr id="241" name="Google Shape;241;p14"/>
                <p:cNvSpPr/>
                <p:nvPr/>
              </p:nvSpPr>
              <p:spPr>
                <a:xfrm>
                  <a:off x="-1334850" y="97040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42" name="Google Shape;242;p14"/>
                <p:cNvSpPr/>
                <p:nvPr/>
              </p:nvSpPr>
              <p:spPr>
                <a:xfrm>
                  <a:off x="-1197025" y="97040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grpSp>
          <p:nvGrpSpPr>
            <p:cNvPr id="243" name="Google Shape;243;p14"/>
            <p:cNvGrpSpPr/>
            <p:nvPr/>
          </p:nvGrpSpPr>
          <p:grpSpPr>
            <a:xfrm rot="5400000">
              <a:off x="8000575" y="-228087"/>
              <a:ext cx="94200" cy="752650"/>
              <a:chOff x="-2018837" y="220050"/>
              <a:chExt cx="94200" cy="752650"/>
            </a:xfrm>
          </p:grpSpPr>
          <p:sp>
            <p:nvSpPr>
              <p:cNvPr id="244" name="Google Shape;244;p14"/>
              <p:cNvSpPr/>
              <p:nvPr/>
            </p:nvSpPr>
            <p:spPr>
              <a:xfrm>
                <a:off x="-2018837" y="220050"/>
                <a:ext cx="94200" cy="94200"/>
              </a:xfrm>
              <a:prstGeom prst="donut">
                <a:avLst>
                  <a:gd fmla="val 25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>
                <a:off x="-2018837" y="351740"/>
                <a:ext cx="94200" cy="94200"/>
              </a:xfrm>
              <a:prstGeom prst="donut">
                <a:avLst>
                  <a:gd fmla="val 25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>
                <a:off x="-2018837" y="483430"/>
                <a:ext cx="94200" cy="94200"/>
              </a:xfrm>
              <a:prstGeom prst="donut">
                <a:avLst>
                  <a:gd fmla="val 25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7" name="Google Shape;247;p14"/>
              <p:cNvSpPr/>
              <p:nvPr/>
            </p:nvSpPr>
            <p:spPr>
              <a:xfrm>
                <a:off x="-2018837" y="615120"/>
                <a:ext cx="94200" cy="94200"/>
              </a:xfrm>
              <a:prstGeom prst="donut">
                <a:avLst>
                  <a:gd fmla="val 25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8" name="Google Shape;248;p14"/>
              <p:cNvSpPr/>
              <p:nvPr/>
            </p:nvSpPr>
            <p:spPr>
              <a:xfrm>
                <a:off x="-2018837" y="746810"/>
                <a:ext cx="94200" cy="94200"/>
              </a:xfrm>
              <a:prstGeom prst="donut">
                <a:avLst>
                  <a:gd fmla="val 25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-2018837" y="878500"/>
                <a:ext cx="94200" cy="94200"/>
              </a:xfrm>
              <a:prstGeom prst="donut">
                <a:avLst>
                  <a:gd fmla="val 25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250" name="Google Shape;250;p14"/>
          <p:cNvGrpSpPr/>
          <p:nvPr/>
        </p:nvGrpSpPr>
        <p:grpSpPr>
          <a:xfrm>
            <a:off x="-15900" y="1201968"/>
            <a:ext cx="9159900" cy="3941532"/>
            <a:chOff x="-15900" y="1201968"/>
            <a:chExt cx="9159900" cy="3941532"/>
          </a:xfrm>
        </p:grpSpPr>
        <p:sp>
          <p:nvSpPr>
            <p:cNvPr id="251" name="Google Shape;251;p14"/>
            <p:cNvSpPr/>
            <p:nvPr/>
          </p:nvSpPr>
          <p:spPr>
            <a:xfrm rot="5400000">
              <a:off x="4400250" y="399750"/>
              <a:ext cx="327600" cy="915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8816400" y="1201968"/>
              <a:ext cx="327600" cy="392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55" name="Google Shape;255;p15"/>
          <p:cNvGrpSpPr/>
          <p:nvPr/>
        </p:nvGrpSpPr>
        <p:grpSpPr>
          <a:xfrm>
            <a:off x="290000" y="1982838"/>
            <a:ext cx="8583213" cy="2621163"/>
            <a:chOff x="290000" y="1982838"/>
            <a:chExt cx="8583213" cy="2621163"/>
          </a:xfrm>
        </p:grpSpPr>
        <p:grpSp>
          <p:nvGrpSpPr>
            <p:cNvPr id="256" name="Google Shape;256;p15"/>
            <p:cNvGrpSpPr/>
            <p:nvPr/>
          </p:nvGrpSpPr>
          <p:grpSpPr>
            <a:xfrm>
              <a:off x="290000" y="1982838"/>
              <a:ext cx="94200" cy="752650"/>
              <a:chOff x="-1588825" y="220050"/>
              <a:chExt cx="94200" cy="752650"/>
            </a:xfrm>
          </p:grpSpPr>
          <p:sp>
            <p:nvSpPr>
              <p:cNvPr id="257" name="Google Shape;257;p15"/>
              <p:cNvSpPr/>
              <p:nvPr/>
            </p:nvSpPr>
            <p:spPr>
              <a:xfrm>
                <a:off x="-1588825" y="220050"/>
                <a:ext cx="94200" cy="942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-1588825" y="351740"/>
                <a:ext cx="94200" cy="942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-1588825" y="483430"/>
                <a:ext cx="94200" cy="942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-1588825" y="615120"/>
                <a:ext cx="94200" cy="942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-1588825" y="746810"/>
                <a:ext cx="94200" cy="942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-1588825" y="878500"/>
                <a:ext cx="94200" cy="942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63" name="Google Shape;263;p15"/>
            <p:cNvGrpSpPr/>
            <p:nvPr/>
          </p:nvGrpSpPr>
          <p:grpSpPr>
            <a:xfrm>
              <a:off x="8641188" y="3851350"/>
              <a:ext cx="232025" cy="752650"/>
              <a:chOff x="-1066450" y="239400"/>
              <a:chExt cx="232025" cy="752650"/>
            </a:xfrm>
          </p:grpSpPr>
          <p:grpSp>
            <p:nvGrpSpPr>
              <p:cNvPr id="264" name="Google Shape;264;p15"/>
              <p:cNvGrpSpPr/>
              <p:nvPr/>
            </p:nvGrpSpPr>
            <p:grpSpPr>
              <a:xfrm>
                <a:off x="-1066450" y="239400"/>
                <a:ext cx="232025" cy="94200"/>
                <a:chOff x="-1334850" y="311950"/>
                <a:chExt cx="232025" cy="94200"/>
              </a:xfrm>
            </p:grpSpPr>
            <p:sp>
              <p:nvSpPr>
                <p:cNvPr id="265" name="Google Shape;265;p15"/>
                <p:cNvSpPr/>
                <p:nvPr/>
              </p:nvSpPr>
              <p:spPr>
                <a:xfrm>
                  <a:off x="-1334850" y="311950"/>
                  <a:ext cx="94200" cy="942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66" name="Google Shape;266;p15"/>
                <p:cNvSpPr/>
                <p:nvPr/>
              </p:nvSpPr>
              <p:spPr>
                <a:xfrm>
                  <a:off x="-1197025" y="311950"/>
                  <a:ext cx="94200" cy="942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267" name="Google Shape;267;p15"/>
              <p:cNvGrpSpPr/>
              <p:nvPr/>
            </p:nvGrpSpPr>
            <p:grpSpPr>
              <a:xfrm>
                <a:off x="-1066450" y="371090"/>
                <a:ext cx="232025" cy="94200"/>
                <a:chOff x="-1334850" y="445300"/>
                <a:chExt cx="232025" cy="94200"/>
              </a:xfrm>
            </p:grpSpPr>
            <p:sp>
              <p:nvSpPr>
                <p:cNvPr id="268" name="Google Shape;268;p15"/>
                <p:cNvSpPr/>
                <p:nvPr/>
              </p:nvSpPr>
              <p:spPr>
                <a:xfrm>
                  <a:off x="-1334850" y="445300"/>
                  <a:ext cx="94200" cy="942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69" name="Google Shape;269;p15"/>
                <p:cNvSpPr/>
                <p:nvPr/>
              </p:nvSpPr>
              <p:spPr>
                <a:xfrm>
                  <a:off x="-1197025" y="445300"/>
                  <a:ext cx="94200" cy="942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270" name="Google Shape;270;p15"/>
              <p:cNvGrpSpPr/>
              <p:nvPr/>
            </p:nvGrpSpPr>
            <p:grpSpPr>
              <a:xfrm>
                <a:off x="-1066450" y="502780"/>
                <a:ext cx="232025" cy="94200"/>
                <a:chOff x="-1334850" y="578650"/>
                <a:chExt cx="232025" cy="94200"/>
              </a:xfrm>
            </p:grpSpPr>
            <p:sp>
              <p:nvSpPr>
                <p:cNvPr id="271" name="Google Shape;271;p15"/>
                <p:cNvSpPr/>
                <p:nvPr/>
              </p:nvSpPr>
              <p:spPr>
                <a:xfrm>
                  <a:off x="-1334850" y="578650"/>
                  <a:ext cx="94200" cy="942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72" name="Google Shape;272;p15"/>
                <p:cNvSpPr/>
                <p:nvPr/>
              </p:nvSpPr>
              <p:spPr>
                <a:xfrm>
                  <a:off x="-1197025" y="578650"/>
                  <a:ext cx="94200" cy="942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273" name="Google Shape;273;p15"/>
              <p:cNvGrpSpPr/>
              <p:nvPr/>
            </p:nvGrpSpPr>
            <p:grpSpPr>
              <a:xfrm>
                <a:off x="-1066450" y="634470"/>
                <a:ext cx="232025" cy="94200"/>
                <a:chOff x="-1334850" y="703700"/>
                <a:chExt cx="232025" cy="94200"/>
              </a:xfrm>
            </p:grpSpPr>
            <p:sp>
              <p:nvSpPr>
                <p:cNvPr id="274" name="Google Shape;274;p15"/>
                <p:cNvSpPr/>
                <p:nvPr/>
              </p:nvSpPr>
              <p:spPr>
                <a:xfrm>
                  <a:off x="-1334850" y="703700"/>
                  <a:ext cx="94200" cy="942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75" name="Google Shape;275;p15"/>
                <p:cNvSpPr/>
                <p:nvPr/>
              </p:nvSpPr>
              <p:spPr>
                <a:xfrm>
                  <a:off x="-1197025" y="703700"/>
                  <a:ext cx="94200" cy="942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276" name="Google Shape;276;p15"/>
              <p:cNvGrpSpPr/>
              <p:nvPr/>
            </p:nvGrpSpPr>
            <p:grpSpPr>
              <a:xfrm>
                <a:off x="-1066450" y="766160"/>
                <a:ext cx="232025" cy="94200"/>
                <a:chOff x="-1334850" y="837050"/>
                <a:chExt cx="232025" cy="94200"/>
              </a:xfrm>
            </p:grpSpPr>
            <p:sp>
              <p:nvSpPr>
                <p:cNvPr id="277" name="Google Shape;277;p15"/>
                <p:cNvSpPr/>
                <p:nvPr/>
              </p:nvSpPr>
              <p:spPr>
                <a:xfrm>
                  <a:off x="-1334850" y="837050"/>
                  <a:ext cx="94200" cy="942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78" name="Google Shape;278;p15"/>
                <p:cNvSpPr/>
                <p:nvPr/>
              </p:nvSpPr>
              <p:spPr>
                <a:xfrm>
                  <a:off x="-1197025" y="837050"/>
                  <a:ext cx="94200" cy="942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279" name="Google Shape;279;p15"/>
              <p:cNvGrpSpPr/>
              <p:nvPr/>
            </p:nvGrpSpPr>
            <p:grpSpPr>
              <a:xfrm>
                <a:off x="-1066450" y="897850"/>
                <a:ext cx="232025" cy="94200"/>
                <a:chOff x="-1334850" y="970400"/>
                <a:chExt cx="232025" cy="94200"/>
              </a:xfrm>
            </p:grpSpPr>
            <p:sp>
              <p:nvSpPr>
                <p:cNvPr id="280" name="Google Shape;280;p15"/>
                <p:cNvSpPr/>
                <p:nvPr/>
              </p:nvSpPr>
              <p:spPr>
                <a:xfrm>
                  <a:off x="-1334850" y="970400"/>
                  <a:ext cx="94200" cy="942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81" name="Google Shape;281;p15"/>
                <p:cNvSpPr/>
                <p:nvPr/>
              </p:nvSpPr>
              <p:spPr>
                <a:xfrm>
                  <a:off x="-1197025" y="970400"/>
                  <a:ext cx="94200" cy="942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  <p:grpSp>
        <p:nvGrpSpPr>
          <p:cNvPr id="282" name="Google Shape;282;p15"/>
          <p:cNvGrpSpPr/>
          <p:nvPr/>
        </p:nvGrpSpPr>
        <p:grpSpPr>
          <a:xfrm rot="-5400000">
            <a:off x="8288475" y="-570462"/>
            <a:ext cx="602100" cy="1422525"/>
            <a:chOff x="-1917125" y="-152800"/>
            <a:chExt cx="602100" cy="1422525"/>
          </a:xfrm>
        </p:grpSpPr>
        <p:sp>
          <p:nvSpPr>
            <p:cNvPr id="283" name="Google Shape;283;p15"/>
            <p:cNvSpPr/>
            <p:nvPr/>
          </p:nvSpPr>
          <p:spPr>
            <a:xfrm>
              <a:off x="-1917125" y="-152800"/>
              <a:ext cx="602100" cy="602100"/>
            </a:xfrm>
            <a:prstGeom prst="pie">
              <a:avLst>
                <a:gd fmla="val 10735310" name="adj1"/>
                <a:gd fmla="val 1620000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-1917125" y="257413"/>
              <a:ext cx="602100" cy="602100"/>
            </a:xfrm>
            <a:prstGeom prst="pie">
              <a:avLst>
                <a:gd fmla="val 10735310" name="adj1"/>
                <a:gd fmla="val 1620000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-1917125" y="667625"/>
              <a:ext cx="602100" cy="602100"/>
            </a:xfrm>
            <a:prstGeom prst="pie">
              <a:avLst>
                <a:gd fmla="val 10735310" name="adj1"/>
                <a:gd fmla="val 1620000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6" name="Google Shape;286;p15"/>
          <p:cNvGrpSpPr/>
          <p:nvPr/>
        </p:nvGrpSpPr>
        <p:grpSpPr>
          <a:xfrm flipH="1" rot="-5400000">
            <a:off x="4664521" y="2617100"/>
            <a:ext cx="231897" cy="4821661"/>
            <a:chOff x="-660175" y="181375"/>
            <a:chExt cx="261175" cy="4882200"/>
          </a:xfrm>
        </p:grpSpPr>
        <p:cxnSp>
          <p:nvCxnSpPr>
            <p:cNvPr id="287" name="Google Shape;287;p15"/>
            <p:cNvCxnSpPr/>
            <p:nvPr/>
          </p:nvCxnSpPr>
          <p:spPr>
            <a:xfrm>
              <a:off x="-660175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15"/>
            <p:cNvCxnSpPr/>
            <p:nvPr/>
          </p:nvCxnSpPr>
          <p:spPr>
            <a:xfrm>
              <a:off x="-529587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15"/>
            <p:cNvCxnSpPr/>
            <p:nvPr/>
          </p:nvCxnSpPr>
          <p:spPr>
            <a:xfrm>
              <a:off x="-399000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0" name="Google Shape;290;p15"/>
          <p:cNvGrpSpPr/>
          <p:nvPr/>
        </p:nvGrpSpPr>
        <p:grpSpPr>
          <a:xfrm flipH="1">
            <a:off x="-31762" y="4791150"/>
            <a:ext cx="4322275" cy="367500"/>
            <a:chOff x="4821875" y="4759400"/>
            <a:chExt cx="4322275" cy="367500"/>
          </a:xfrm>
        </p:grpSpPr>
        <p:sp>
          <p:nvSpPr>
            <p:cNvPr id="291" name="Google Shape;291;p15"/>
            <p:cNvSpPr/>
            <p:nvPr/>
          </p:nvSpPr>
          <p:spPr>
            <a:xfrm>
              <a:off x="4821875" y="4880225"/>
              <a:ext cx="2952900" cy="246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6191250" y="4759400"/>
              <a:ext cx="2952900" cy="367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95" name="Google Shape;295;p16"/>
          <p:cNvGrpSpPr/>
          <p:nvPr/>
        </p:nvGrpSpPr>
        <p:grpSpPr>
          <a:xfrm rot="10800000">
            <a:off x="8617289" y="688077"/>
            <a:ext cx="365400" cy="1521035"/>
            <a:chOff x="190301" y="3128877"/>
            <a:chExt cx="365400" cy="1521035"/>
          </a:xfrm>
        </p:grpSpPr>
        <p:sp>
          <p:nvSpPr>
            <p:cNvPr id="296" name="Google Shape;296;p16"/>
            <p:cNvSpPr/>
            <p:nvPr/>
          </p:nvSpPr>
          <p:spPr>
            <a:xfrm>
              <a:off x="190301" y="3128877"/>
              <a:ext cx="365400" cy="365400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190301" y="3706694"/>
              <a:ext cx="365400" cy="365400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190301" y="4284512"/>
              <a:ext cx="365400" cy="365400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-15900" y="-10125"/>
            <a:ext cx="9159998" cy="5160288"/>
            <a:chOff x="-15900" y="-10125"/>
            <a:chExt cx="9159998" cy="5160288"/>
          </a:xfrm>
        </p:grpSpPr>
        <p:grpSp>
          <p:nvGrpSpPr>
            <p:cNvPr id="300" name="Google Shape;300;p16"/>
            <p:cNvGrpSpPr/>
            <p:nvPr/>
          </p:nvGrpSpPr>
          <p:grpSpPr>
            <a:xfrm rot="5400000">
              <a:off x="4433504" y="296984"/>
              <a:ext cx="261175" cy="9159984"/>
              <a:chOff x="-660175" y="181375"/>
              <a:chExt cx="261175" cy="4882200"/>
            </a:xfrm>
          </p:grpSpPr>
          <p:cxnSp>
            <p:nvCxnSpPr>
              <p:cNvPr id="301" name="Google Shape;301;p16"/>
              <p:cNvCxnSpPr/>
              <p:nvPr/>
            </p:nvCxnSpPr>
            <p:spPr>
              <a:xfrm>
                <a:off x="-660175" y="181375"/>
                <a:ext cx="0" cy="488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2" name="Google Shape;302;p16"/>
              <p:cNvCxnSpPr/>
              <p:nvPr/>
            </p:nvCxnSpPr>
            <p:spPr>
              <a:xfrm>
                <a:off x="-529587" y="181375"/>
                <a:ext cx="0" cy="488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3" name="Google Shape;303;p16"/>
              <p:cNvCxnSpPr/>
              <p:nvPr/>
            </p:nvCxnSpPr>
            <p:spPr>
              <a:xfrm>
                <a:off x="-399000" y="181375"/>
                <a:ext cx="0" cy="488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04" name="Google Shape;304;p16"/>
            <p:cNvGrpSpPr/>
            <p:nvPr/>
          </p:nvGrpSpPr>
          <p:grpSpPr>
            <a:xfrm rot="10800000">
              <a:off x="-15802" y="-10125"/>
              <a:ext cx="9159900" cy="5160288"/>
              <a:chOff x="-15900" y="-10125"/>
              <a:chExt cx="9159900" cy="5160288"/>
            </a:xfrm>
          </p:grpSpPr>
          <p:grpSp>
            <p:nvGrpSpPr>
              <p:cNvPr id="305" name="Google Shape;305;p16"/>
              <p:cNvGrpSpPr/>
              <p:nvPr/>
            </p:nvGrpSpPr>
            <p:grpSpPr>
              <a:xfrm rot="-5400000">
                <a:off x="6572300" y="2578475"/>
                <a:ext cx="261175" cy="4882200"/>
                <a:chOff x="-660175" y="181375"/>
                <a:chExt cx="261175" cy="4882200"/>
              </a:xfrm>
            </p:grpSpPr>
            <p:cxnSp>
              <p:nvCxnSpPr>
                <p:cNvPr id="306" name="Google Shape;306;p16"/>
                <p:cNvCxnSpPr/>
                <p:nvPr/>
              </p:nvCxnSpPr>
              <p:spPr>
                <a:xfrm>
                  <a:off x="-660175" y="181375"/>
                  <a:ext cx="0" cy="4882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7" name="Google Shape;307;p16"/>
                <p:cNvCxnSpPr/>
                <p:nvPr/>
              </p:nvCxnSpPr>
              <p:spPr>
                <a:xfrm>
                  <a:off x="-529587" y="181375"/>
                  <a:ext cx="0" cy="4882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8" name="Google Shape;308;p16"/>
                <p:cNvCxnSpPr/>
                <p:nvPr/>
              </p:nvCxnSpPr>
              <p:spPr>
                <a:xfrm>
                  <a:off x="-399000" y="181375"/>
                  <a:ext cx="0" cy="4882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09" name="Google Shape;309;p16"/>
              <p:cNvSpPr/>
              <p:nvPr/>
            </p:nvSpPr>
            <p:spPr>
              <a:xfrm rot="5400000">
                <a:off x="4469850" y="-4495875"/>
                <a:ext cx="188400" cy="915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</p:grpSp>
      <p:grpSp>
        <p:nvGrpSpPr>
          <p:cNvPr id="310" name="Google Shape;310;p16"/>
          <p:cNvGrpSpPr/>
          <p:nvPr/>
        </p:nvGrpSpPr>
        <p:grpSpPr>
          <a:xfrm>
            <a:off x="180475" y="688075"/>
            <a:ext cx="8735513" cy="3535025"/>
            <a:chOff x="180475" y="688075"/>
            <a:chExt cx="8735513" cy="3535025"/>
          </a:xfrm>
        </p:grpSpPr>
        <p:grpSp>
          <p:nvGrpSpPr>
            <p:cNvPr id="311" name="Google Shape;311;p16"/>
            <p:cNvGrpSpPr/>
            <p:nvPr/>
          </p:nvGrpSpPr>
          <p:grpSpPr>
            <a:xfrm rot="10800000">
              <a:off x="180475" y="688075"/>
              <a:ext cx="232025" cy="752650"/>
              <a:chOff x="-1066450" y="239400"/>
              <a:chExt cx="232025" cy="752650"/>
            </a:xfrm>
          </p:grpSpPr>
          <p:grpSp>
            <p:nvGrpSpPr>
              <p:cNvPr id="312" name="Google Shape;312;p16"/>
              <p:cNvGrpSpPr/>
              <p:nvPr/>
            </p:nvGrpSpPr>
            <p:grpSpPr>
              <a:xfrm>
                <a:off x="-1066450" y="239400"/>
                <a:ext cx="232025" cy="94200"/>
                <a:chOff x="-1334850" y="311950"/>
                <a:chExt cx="232025" cy="94200"/>
              </a:xfrm>
            </p:grpSpPr>
            <p:sp>
              <p:nvSpPr>
                <p:cNvPr id="313" name="Google Shape;313;p16"/>
                <p:cNvSpPr/>
                <p:nvPr/>
              </p:nvSpPr>
              <p:spPr>
                <a:xfrm>
                  <a:off x="-1334850" y="31195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14" name="Google Shape;314;p16"/>
                <p:cNvSpPr/>
                <p:nvPr/>
              </p:nvSpPr>
              <p:spPr>
                <a:xfrm>
                  <a:off x="-1197025" y="31195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315" name="Google Shape;315;p16"/>
              <p:cNvGrpSpPr/>
              <p:nvPr/>
            </p:nvGrpSpPr>
            <p:grpSpPr>
              <a:xfrm>
                <a:off x="-1066450" y="371090"/>
                <a:ext cx="232025" cy="94200"/>
                <a:chOff x="-1334850" y="445300"/>
                <a:chExt cx="232025" cy="94200"/>
              </a:xfrm>
            </p:grpSpPr>
            <p:sp>
              <p:nvSpPr>
                <p:cNvPr id="316" name="Google Shape;316;p16"/>
                <p:cNvSpPr/>
                <p:nvPr/>
              </p:nvSpPr>
              <p:spPr>
                <a:xfrm>
                  <a:off x="-1334850" y="44530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17" name="Google Shape;317;p16"/>
                <p:cNvSpPr/>
                <p:nvPr/>
              </p:nvSpPr>
              <p:spPr>
                <a:xfrm>
                  <a:off x="-1197025" y="44530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318" name="Google Shape;318;p16"/>
              <p:cNvGrpSpPr/>
              <p:nvPr/>
            </p:nvGrpSpPr>
            <p:grpSpPr>
              <a:xfrm>
                <a:off x="-1066450" y="502780"/>
                <a:ext cx="232025" cy="94200"/>
                <a:chOff x="-1334850" y="578650"/>
                <a:chExt cx="232025" cy="94200"/>
              </a:xfrm>
            </p:grpSpPr>
            <p:sp>
              <p:nvSpPr>
                <p:cNvPr id="319" name="Google Shape;319;p16"/>
                <p:cNvSpPr/>
                <p:nvPr/>
              </p:nvSpPr>
              <p:spPr>
                <a:xfrm>
                  <a:off x="-1334850" y="57865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20" name="Google Shape;320;p16"/>
                <p:cNvSpPr/>
                <p:nvPr/>
              </p:nvSpPr>
              <p:spPr>
                <a:xfrm>
                  <a:off x="-1197025" y="57865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321" name="Google Shape;321;p16"/>
              <p:cNvGrpSpPr/>
              <p:nvPr/>
            </p:nvGrpSpPr>
            <p:grpSpPr>
              <a:xfrm>
                <a:off x="-1066450" y="634470"/>
                <a:ext cx="232025" cy="94200"/>
                <a:chOff x="-1334850" y="703700"/>
                <a:chExt cx="232025" cy="94200"/>
              </a:xfrm>
            </p:grpSpPr>
            <p:sp>
              <p:nvSpPr>
                <p:cNvPr id="322" name="Google Shape;322;p16"/>
                <p:cNvSpPr/>
                <p:nvPr/>
              </p:nvSpPr>
              <p:spPr>
                <a:xfrm>
                  <a:off x="-1334850" y="70370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23" name="Google Shape;323;p16"/>
                <p:cNvSpPr/>
                <p:nvPr/>
              </p:nvSpPr>
              <p:spPr>
                <a:xfrm>
                  <a:off x="-1197025" y="70370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324" name="Google Shape;324;p16"/>
              <p:cNvGrpSpPr/>
              <p:nvPr/>
            </p:nvGrpSpPr>
            <p:grpSpPr>
              <a:xfrm>
                <a:off x="-1066450" y="766160"/>
                <a:ext cx="232025" cy="94200"/>
                <a:chOff x="-1334850" y="837050"/>
                <a:chExt cx="232025" cy="94200"/>
              </a:xfrm>
            </p:grpSpPr>
            <p:sp>
              <p:nvSpPr>
                <p:cNvPr id="325" name="Google Shape;325;p16"/>
                <p:cNvSpPr/>
                <p:nvPr/>
              </p:nvSpPr>
              <p:spPr>
                <a:xfrm>
                  <a:off x="-1334850" y="83705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26" name="Google Shape;326;p16"/>
                <p:cNvSpPr/>
                <p:nvPr/>
              </p:nvSpPr>
              <p:spPr>
                <a:xfrm>
                  <a:off x="-1197025" y="83705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327" name="Google Shape;327;p16"/>
              <p:cNvGrpSpPr/>
              <p:nvPr/>
            </p:nvGrpSpPr>
            <p:grpSpPr>
              <a:xfrm>
                <a:off x="-1066450" y="897850"/>
                <a:ext cx="232025" cy="94200"/>
                <a:chOff x="-1334850" y="970400"/>
                <a:chExt cx="232025" cy="94200"/>
              </a:xfrm>
            </p:grpSpPr>
            <p:sp>
              <p:nvSpPr>
                <p:cNvPr id="328" name="Google Shape;328;p16"/>
                <p:cNvSpPr/>
                <p:nvPr/>
              </p:nvSpPr>
              <p:spPr>
                <a:xfrm>
                  <a:off x="-1334850" y="97040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29" name="Google Shape;329;p16"/>
                <p:cNvSpPr/>
                <p:nvPr/>
              </p:nvSpPr>
              <p:spPr>
                <a:xfrm>
                  <a:off x="-1197025" y="97040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grpSp>
          <p:nvGrpSpPr>
            <p:cNvPr id="330" name="Google Shape;330;p16"/>
            <p:cNvGrpSpPr/>
            <p:nvPr/>
          </p:nvGrpSpPr>
          <p:grpSpPr>
            <a:xfrm>
              <a:off x="8683963" y="3470450"/>
              <a:ext cx="232025" cy="752650"/>
              <a:chOff x="-1066450" y="239400"/>
              <a:chExt cx="232025" cy="752650"/>
            </a:xfrm>
          </p:grpSpPr>
          <p:grpSp>
            <p:nvGrpSpPr>
              <p:cNvPr id="331" name="Google Shape;331;p16"/>
              <p:cNvGrpSpPr/>
              <p:nvPr/>
            </p:nvGrpSpPr>
            <p:grpSpPr>
              <a:xfrm>
                <a:off x="-1066450" y="239400"/>
                <a:ext cx="232025" cy="94200"/>
                <a:chOff x="-1334850" y="311950"/>
                <a:chExt cx="232025" cy="94200"/>
              </a:xfrm>
            </p:grpSpPr>
            <p:sp>
              <p:nvSpPr>
                <p:cNvPr id="332" name="Google Shape;332;p16"/>
                <p:cNvSpPr/>
                <p:nvPr/>
              </p:nvSpPr>
              <p:spPr>
                <a:xfrm>
                  <a:off x="-1334850" y="31195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33" name="Google Shape;333;p16"/>
                <p:cNvSpPr/>
                <p:nvPr/>
              </p:nvSpPr>
              <p:spPr>
                <a:xfrm>
                  <a:off x="-1197025" y="31195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334" name="Google Shape;334;p16"/>
              <p:cNvGrpSpPr/>
              <p:nvPr/>
            </p:nvGrpSpPr>
            <p:grpSpPr>
              <a:xfrm>
                <a:off x="-1066450" y="371090"/>
                <a:ext cx="232025" cy="94200"/>
                <a:chOff x="-1334850" y="445300"/>
                <a:chExt cx="232025" cy="94200"/>
              </a:xfrm>
            </p:grpSpPr>
            <p:sp>
              <p:nvSpPr>
                <p:cNvPr id="335" name="Google Shape;335;p16"/>
                <p:cNvSpPr/>
                <p:nvPr/>
              </p:nvSpPr>
              <p:spPr>
                <a:xfrm>
                  <a:off x="-1334850" y="44530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36" name="Google Shape;336;p16"/>
                <p:cNvSpPr/>
                <p:nvPr/>
              </p:nvSpPr>
              <p:spPr>
                <a:xfrm>
                  <a:off x="-1197025" y="44530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337" name="Google Shape;337;p16"/>
              <p:cNvGrpSpPr/>
              <p:nvPr/>
            </p:nvGrpSpPr>
            <p:grpSpPr>
              <a:xfrm>
                <a:off x="-1066450" y="502780"/>
                <a:ext cx="232025" cy="94200"/>
                <a:chOff x="-1334850" y="578650"/>
                <a:chExt cx="232025" cy="94200"/>
              </a:xfrm>
            </p:grpSpPr>
            <p:sp>
              <p:nvSpPr>
                <p:cNvPr id="338" name="Google Shape;338;p16"/>
                <p:cNvSpPr/>
                <p:nvPr/>
              </p:nvSpPr>
              <p:spPr>
                <a:xfrm>
                  <a:off x="-1334850" y="57865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39" name="Google Shape;339;p16"/>
                <p:cNvSpPr/>
                <p:nvPr/>
              </p:nvSpPr>
              <p:spPr>
                <a:xfrm>
                  <a:off x="-1197025" y="57865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340" name="Google Shape;340;p16"/>
              <p:cNvGrpSpPr/>
              <p:nvPr/>
            </p:nvGrpSpPr>
            <p:grpSpPr>
              <a:xfrm>
                <a:off x="-1066450" y="634470"/>
                <a:ext cx="232025" cy="94200"/>
                <a:chOff x="-1334850" y="703700"/>
                <a:chExt cx="232025" cy="94200"/>
              </a:xfrm>
            </p:grpSpPr>
            <p:sp>
              <p:nvSpPr>
                <p:cNvPr id="341" name="Google Shape;341;p16"/>
                <p:cNvSpPr/>
                <p:nvPr/>
              </p:nvSpPr>
              <p:spPr>
                <a:xfrm>
                  <a:off x="-1334850" y="70370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42" name="Google Shape;342;p16"/>
                <p:cNvSpPr/>
                <p:nvPr/>
              </p:nvSpPr>
              <p:spPr>
                <a:xfrm>
                  <a:off x="-1197025" y="70370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343" name="Google Shape;343;p16"/>
              <p:cNvGrpSpPr/>
              <p:nvPr/>
            </p:nvGrpSpPr>
            <p:grpSpPr>
              <a:xfrm>
                <a:off x="-1066450" y="766160"/>
                <a:ext cx="232025" cy="94200"/>
                <a:chOff x="-1334850" y="837050"/>
                <a:chExt cx="232025" cy="94200"/>
              </a:xfrm>
            </p:grpSpPr>
            <p:sp>
              <p:nvSpPr>
                <p:cNvPr id="344" name="Google Shape;344;p16"/>
                <p:cNvSpPr/>
                <p:nvPr/>
              </p:nvSpPr>
              <p:spPr>
                <a:xfrm>
                  <a:off x="-1334850" y="83705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45" name="Google Shape;345;p16"/>
                <p:cNvSpPr/>
                <p:nvPr/>
              </p:nvSpPr>
              <p:spPr>
                <a:xfrm>
                  <a:off x="-1197025" y="83705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346" name="Google Shape;346;p16"/>
              <p:cNvGrpSpPr/>
              <p:nvPr/>
            </p:nvGrpSpPr>
            <p:grpSpPr>
              <a:xfrm>
                <a:off x="-1066450" y="897850"/>
                <a:ext cx="232025" cy="94200"/>
                <a:chOff x="-1334850" y="970400"/>
                <a:chExt cx="232025" cy="94200"/>
              </a:xfrm>
            </p:grpSpPr>
            <p:sp>
              <p:nvSpPr>
                <p:cNvPr id="347" name="Google Shape;347;p16"/>
                <p:cNvSpPr/>
                <p:nvPr/>
              </p:nvSpPr>
              <p:spPr>
                <a:xfrm>
                  <a:off x="-1334850" y="97040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48" name="Google Shape;348;p16"/>
                <p:cNvSpPr/>
                <p:nvPr/>
              </p:nvSpPr>
              <p:spPr>
                <a:xfrm>
                  <a:off x="-1197025" y="97040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"/>
          <p:cNvSpPr txBox="1"/>
          <p:nvPr>
            <p:ph type="title"/>
          </p:nvPr>
        </p:nvSpPr>
        <p:spPr>
          <a:xfrm>
            <a:off x="2710300" y="2358838"/>
            <a:ext cx="47934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1" name="Google Shape;351;p17"/>
          <p:cNvSpPr txBox="1"/>
          <p:nvPr>
            <p:ph hasCustomPrompt="1" idx="2" type="title"/>
          </p:nvPr>
        </p:nvSpPr>
        <p:spPr>
          <a:xfrm>
            <a:off x="6348075" y="1273263"/>
            <a:ext cx="1155600" cy="91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5000" u="sng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2" name="Google Shape;352;p17"/>
          <p:cNvSpPr/>
          <p:nvPr/>
        </p:nvSpPr>
        <p:spPr>
          <a:xfrm>
            <a:off x="8759550" y="1273275"/>
            <a:ext cx="706800" cy="706800"/>
          </a:xfrm>
          <a:prstGeom prst="star24">
            <a:avLst>
              <a:gd fmla="val 0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53" name="Google Shape;353;p17"/>
          <p:cNvGrpSpPr/>
          <p:nvPr/>
        </p:nvGrpSpPr>
        <p:grpSpPr>
          <a:xfrm>
            <a:off x="256350" y="2738225"/>
            <a:ext cx="232025" cy="752650"/>
            <a:chOff x="-1066450" y="239400"/>
            <a:chExt cx="232025" cy="752650"/>
          </a:xfrm>
        </p:grpSpPr>
        <p:grpSp>
          <p:nvGrpSpPr>
            <p:cNvPr id="354" name="Google Shape;354;p17"/>
            <p:cNvGrpSpPr/>
            <p:nvPr/>
          </p:nvGrpSpPr>
          <p:grpSpPr>
            <a:xfrm>
              <a:off x="-1066450" y="239400"/>
              <a:ext cx="232025" cy="94200"/>
              <a:chOff x="-1334850" y="311950"/>
              <a:chExt cx="232025" cy="94200"/>
            </a:xfrm>
          </p:grpSpPr>
          <p:sp>
            <p:nvSpPr>
              <p:cNvPr id="355" name="Google Shape;355;p17"/>
              <p:cNvSpPr/>
              <p:nvPr/>
            </p:nvSpPr>
            <p:spPr>
              <a:xfrm>
                <a:off x="-1334850" y="31195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6" name="Google Shape;356;p17"/>
              <p:cNvSpPr/>
              <p:nvPr/>
            </p:nvSpPr>
            <p:spPr>
              <a:xfrm>
                <a:off x="-1197025" y="31195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57" name="Google Shape;357;p17"/>
            <p:cNvGrpSpPr/>
            <p:nvPr/>
          </p:nvGrpSpPr>
          <p:grpSpPr>
            <a:xfrm>
              <a:off x="-1066450" y="371090"/>
              <a:ext cx="232025" cy="94200"/>
              <a:chOff x="-1334850" y="445300"/>
              <a:chExt cx="232025" cy="94200"/>
            </a:xfrm>
          </p:grpSpPr>
          <p:sp>
            <p:nvSpPr>
              <p:cNvPr id="358" name="Google Shape;358;p17"/>
              <p:cNvSpPr/>
              <p:nvPr/>
            </p:nvSpPr>
            <p:spPr>
              <a:xfrm>
                <a:off x="-1334850" y="44530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9" name="Google Shape;359;p17"/>
              <p:cNvSpPr/>
              <p:nvPr/>
            </p:nvSpPr>
            <p:spPr>
              <a:xfrm>
                <a:off x="-1197025" y="44530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60" name="Google Shape;360;p17"/>
            <p:cNvGrpSpPr/>
            <p:nvPr/>
          </p:nvGrpSpPr>
          <p:grpSpPr>
            <a:xfrm>
              <a:off x="-1066450" y="502780"/>
              <a:ext cx="232025" cy="94200"/>
              <a:chOff x="-1334850" y="578650"/>
              <a:chExt cx="232025" cy="94200"/>
            </a:xfrm>
          </p:grpSpPr>
          <p:sp>
            <p:nvSpPr>
              <p:cNvPr id="361" name="Google Shape;361;p17"/>
              <p:cNvSpPr/>
              <p:nvPr/>
            </p:nvSpPr>
            <p:spPr>
              <a:xfrm>
                <a:off x="-1334850" y="57865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2" name="Google Shape;362;p17"/>
              <p:cNvSpPr/>
              <p:nvPr/>
            </p:nvSpPr>
            <p:spPr>
              <a:xfrm>
                <a:off x="-1197025" y="57865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63" name="Google Shape;363;p17"/>
            <p:cNvGrpSpPr/>
            <p:nvPr/>
          </p:nvGrpSpPr>
          <p:grpSpPr>
            <a:xfrm>
              <a:off x="-1066450" y="634470"/>
              <a:ext cx="232025" cy="94200"/>
              <a:chOff x="-1334850" y="703700"/>
              <a:chExt cx="232025" cy="94200"/>
            </a:xfrm>
          </p:grpSpPr>
          <p:sp>
            <p:nvSpPr>
              <p:cNvPr id="364" name="Google Shape;364;p17"/>
              <p:cNvSpPr/>
              <p:nvPr/>
            </p:nvSpPr>
            <p:spPr>
              <a:xfrm>
                <a:off x="-1334850" y="70370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5" name="Google Shape;365;p17"/>
              <p:cNvSpPr/>
              <p:nvPr/>
            </p:nvSpPr>
            <p:spPr>
              <a:xfrm>
                <a:off x="-1197025" y="70370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66" name="Google Shape;366;p17"/>
            <p:cNvGrpSpPr/>
            <p:nvPr/>
          </p:nvGrpSpPr>
          <p:grpSpPr>
            <a:xfrm>
              <a:off x="-1066450" y="766160"/>
              <a:ext cx="232025" cy="94200"/>
              <a:chOff x="-1334850" y="837050"/>
              <a:chExt cx="232025" cy="94200"/>
            </a:xfrm>
          </p:grpSpPr>
          <p:sp>
            <p:nvSpPr>
              <p:cNvPr id="367" name="Google Shape;367;p17"/>
              <p:cNvSpPr/>
              <p:nvPr/>
            </p:nvSpPr>
            <p:spPr>
              <a:xfrm>
                <a:off x="-1334850" y="83705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8" name="Google Shape;368;p17"/>
              <p:cNvSpPr/>
              <p:nvPr/>
            </p:nvSpPr>
            <p:spPr>
              <a:xfrm>
                <a:off x="-1197025" y="83705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69" name="Google Shape;369;p17"/>
            <p:cNvGrpSpPr/>
            <p:nvPr/>
          </p:nvGrpSpPr>
          <p:grpSpPr>
            <a:xfrm>
              <a:off x="-1066450" y="897850"/>
              <a:ext cx="232025" cy="94200"/>
              <a:chOff x="-1334850" y="970400"/>
              <a:chExt cx="232025" cy="94200"/>
            </a:xfrm>
          </p:grpSpPr>
          <p:sp>
            <p:nvSpPr>
              <p:cNvPr id="370" name="Google Shape;370;p17"/>
              <p:cNvSpPr/>
              <p:nvPr/>
            </p:nvSpPr>
            <p:spPr>
              <a:xfrm>
                <a:off x="-1334850" y="97040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1" name="Google Shape;371;p17"/>
              <p:cNvSpPr/>
              <p:nvPr/>
            </p:nvSpPr>
            <p:spPr>
              <a:xfrm>
                <a:off x="-1197025" y="97040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372" name="Google Shape;372;p17"/>
          <p:cNvSpPr/>
          <p:nvPr/>
        </p:nvSpPr>
        <p:spPr>
          <a:xfrm>
            <a:off x="0" y="-3600"/>
            <a:ext cx="9144000" cy="31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8"/>
          <p:cNvSpPr txBox="1"/>
          <p:nvPr>
            <p:ph type="title"/>
          </p:nvPr>
        </p:nvSpPr>
        <p:spPr>
          <a:xfrm>
            <a:off x="713250" y="2837450"/>
            <a:ext cx="77175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5" name="Google Shape;375;p18"/>
          <p:cNvSpPr txBox="1"/>
          <p:nvPr>
            <p:ph idx="1" type="subTitle"/>
          </p:nvPr>
        </p:nvSpPr>
        <p:spPr>
          <a:xfrm>
            <a:off x="713250" y="1644250"/>
            <a:ext cx="7717500" cy="10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76" name="Google Shape;376;p18"/>
          <p:cNvGrpSpPr/>
          <p:nvPr/>
        </p:nvGrpSpPr>
        <p:grpSpPr>
          <a:xfrm rot="5400000">
            <a:off x="5567797" y="1567375"/>
            <a:ext cx="261175" cy="6891225"/>
            <a:chOff x="-660175" y="181375"/>
            <a:chExt cx="261175" cy="4882200"/>
          </a:xfrm>
        </p:grpSpPr>
        <p:cxnSp>
          <p:nvCxnSpPr>
            <p:cNvPr id="377" name="Google Shape;377;p18"/>
            <p:cNvCxnSpPr/>
            <p:nvPr/>
          </p:nvCxnSpPr>
          <p:spPr>
            <a:xfrm>
              <a:off x="-660175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18"/>
            <p:cNvCxnSpPr/>
            <p:nvPr/>
          </p:nvCxnSpPr>
          <p:spPr>
            <a:xfrm>
              <a:off x="-529587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18"/>
            <p:cNvCxnSpPr/>
            <p:nvPr/>
          </p:nvCxnSpPr>
          <p:spPr>
            <a:xfrm>
              <a:off x="-399000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0" name="Google Shape;380;p18"/>
          <p:cNvSpPr/>
          <p:nvPr/>
        </p:nvSpPr>
        <p:spPr>
          <a:xfrm flipH="1">
            <a:off x="713400" y="-3600"/>
            <a:ext cx="6177600" cy="54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9"/>
          <p:cNvSpPr txBox="1"/>
          <p:nvPr>
            <p:ph type="title"/>
          </p:nvPr>
        </p:nvSpPr>
        <p:spPr>
          <a:xfrm>
            <a:off x="713225" y="1479738"/>
            <a:ext cx="3207900" cy="14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3" name="Google Shape;383;p19"/>
          <p:cNvSpPr txBox="1"/>
          <p:nvPr>
            <p:ph idx="1" type="subTitle"/>
          </p:nvPr>
        </p:nvSpPr>
        <p:spPr>
          <a:xfrm>
            <a:off x="713225" y="2866370"/>
            <a:ext cx="32079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4" name="Google Shape;384;p19"/>
          <p:cNvSpPr/>
          <p:nvPr>
            <p:ph idx="2" type="pic"/>
          </p:nvPr>
        </p:nvSpPr>
        <p:spPr>
          <a:xfrm>
            <a:off x="5263325" y="808325"/>
            <a:ext cx="3880800" cy="35268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19"/>
          <p:cNvSpPr/>
          <p:nvPr/>
        </p:nvSpPr>
        <p:spPr>
          <a:xfrm>
            <a:off x="0" y="0"/>
            <a:ext cx="706800" cy="706800"/>
          </a:xfrm>
          <a:prstGeom prst="star24">
            <a:avLst>
              <a:gd fmla="val 0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"/>
          <p:cNvSpPr txBox="1"/>
          <p:nvPr>
            <p:ph type="title"/>
          </p:nvPr>
        </p:nvSpPr>
        <p:spPr>
          <a:xfrm>
            <a:off x="1182275" y="1667413"/>
            <a:ext cx="25599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8" name="Google Shape;388;p20"/>
          <p:cNvSpPr txBox="1"/>
          <p:nvPr>
            <p:ph idx="1" type="subTitle"/>
          </p:nvPr>
        </p:nvSpPr>
        <p:spPr>
          <a:xfrm>
            <a:off x="1182275" y="2670895"/>
            <a:ext cx="2559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type="title"/>
          </p:nvPr>
        </p:nvSpPr>
        <p:spPr>
          <a:xfrm>
            <a:off x="713225" y="2358831"/>
            <a:ext cx="50676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3"/>
          <p:cNvSpPr txBox="1"/>
          <p:nvPr>
            <p:ph hasCustomPrompt="1" idx="2" type="title"/>
          </p:nvPr>
        </p:nvSpPr>
        <p:spPr>
          <a:xfrm>
            <a:off x="713225" y="1273269"/>
            <a:ext cx="1155600" cy="91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5000" u="sng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/>
          <p:nvPr>
            <p:ph type="title"/>
          </p:nvPr>
        </p:nvSpPr>
        <p:spPr>
          <a:xfrm>
            <a:off x="5261875" y="1530342"/>
            <a:ext cx="25602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1" name="Google Shape;391;p21"/>
          <p:cNvSpPr txBox="1"/>
          <p:nvPr>
            <p:ph idx="1" type="subTitle"/>
          </p:nvPr>
        </p:nvSpPr>
        <p:spPr>
          <a:xfrm>
            <a:off x="5261997" y="2532858"/>
            <a:ext cx="25602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92" name="Google Shape;392;p21"/>
          <p:cNvGrpSpPr/>
          <p:nvPr/>
        </p:nvGrpSpPr>
        <p:grpSpPr>
          <a:xfrm>
            <a:off x="-10" y="-8"/>
            <a:ext cx="706903" cy="5143398"/>
            <a:chOff x="-2299650" y="181375"/>
            <a:chExt cx="706903" cy="4882200"/>
          </a:xfrm>
        </p:grpSpPr>
        <p:cxnSp>
          <p:nvCxnSpPr>
            <p:cNvPr id="393" name="Google Shape;393;p21"/>
            <p:cNvCxnSpPr/>
            <p:nvPr/>
          </p:nvCxnSpPr>
          <p:spPr>
            <a:xfrm>
              <a:off x="-2299650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21"/>
            <p:cNvCxnSpPr/>
            <p:nvPr/>
          </p:nvCxnSpPr>
          <p:spPr>
            <a:xfrm>
              <a:off x="-2198664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21"/>
            <p:cNvCxnSpPr/>
            <p:nvPr/>
          </p:nvCxnSpPr>
          <p:spPr>
            <a:xfrm>
              <a:off x="-2097678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21"/>
            <p:cNvCxnSpPr/>
            <p:nvPr/>
          </p:nvCxnSpPr>
          <p:spPr>
            <a:xfrm>
              <a:off x="-1996692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21"/>
            <p:cNvCxnSpPr/>
            <p:nvPr/>
          </p:nvCxnSpPr>
          <p:spPr>
            <a:xfrm>
              <a:off x="-1895705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21"/>
            <p:cNvCxnSpPr/>
            <p:nvPr/>
          </p:nvCxnSpPr>
          <p:spPr>
            <a:xfrm>
              <a:off x="-1794719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21"/>
            <p:cNvCxnSpPr/>
            <p:nvPr/>
          </p:nvCxnSpPr>
          <p:spPr>
            <a:xfrm>
              <a:off x="-1693733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21"/>
            <p:cNvCxnSpPr/>
            <p:nvPr/>
          </p:nvCxnSpPr>
          <p:spPr>
            <a:xfrm>
              <a:off x="-1592747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2"/>
          <p:cNvSpPr txBox="1"/>
          <p:nvPr>
            <p:ph type="title"/>
          </p:nvPr>
        </p:nvSpPr>
        <p:spPr>
          <a:xfrm>
            <a:off x="2773050" y="2700600"/>
            <a:ext cx="3597900" cy="63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3" name="Google Shape;403;p22"/>
          <p:cNvSpPr txBox="1"/>
          <p:nvPr>
            <p:ph idx="1" type="subTitle"/>
          </p:nvPr>
        </p:nvSpPr>
        <p:spPr>
          <a:xfrm>
            <a:off x="2773050" y="3281065"/>
            <a:ext cx="3597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04" name="Google Shape;404;p22"/>
          <p:cNvGrpSpPr/>
          <p:nvPr/>
        </p:nvGrpSpPr>
        <p:grpSpPr>
          <a:xfrm>
            <a:off x="475350" y="2910075"/>
            <a:ext cx="94200" cy="752650"/>
            <a:chOff x="-2018837" y="220050"/>
            <a:chExt cx="94200" cy="752650"/>
          </a:xfrm>
        </p:grpSpPr>
        <p:sp>
          <p:nvSpPr>
            <p:cNvPr id="405" name="Google Shape;405;p22"/>
            <p:cNvSpPr/>
            <p:nvPr/>
          </p:nvSpPr>
          <p:spPr>
            <a:xfrm>
              <a:off x="-2018837" y="220050"/>
              <a:ext cx="94200" cy="94200"/>
            </a:xfrm>
            <a:prstGeom prst="donut">
              <a:avLst>
                <a:gd fmla="val 25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-2018837" y="351740"/>
              <a:ext cx="94200" cy="94200"/>
            </a:xfrm>
            <a:prstGeom prst="donut">
              <a:avLst>
                <a:gd fmla="val 25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-2018837" y="483430"/>
              <a:ext cx="94200" cy="94200"/>
            </a:xfrm>
            <a:prstGeom prst="donut">
              <a:avLst>
                <a:gd fmla="val 25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-2018837" y="615120"/>
              <a:ext cx="94200" cy="94200"/>
            </a:xfrm>
            <a:prstGeom prst="donut">
              <a:avLst>
                <a:gd fmla="val 25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-2018837" y="746810"/>
              <a:ext cx="94200" cy="94200"/>
            </a:xfrm>
            <a:prstGeom prst="donut">
              <a:avLst>
                <a:gd fmla="val 25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-2018837" y="878500"/>
              <a:ext cx="94200" cy="94200"/>
            </a:xfrm>
            <a:prstGeom prst="donut">
              <a:avLst>
                <a:gd fmla="val 25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11" name="Google Shape;411;p22"/>
          <p:cNvGrpSpPr/>
          <p:nvPr/>
        </p:nvGrpSpPr>
        <p:grpSpPr>
          <a:xfrm>
            <a:off x="6434350" y="4692050"/>
            <a:ext cx="2130950" cy="638700"/>
            <a:chOff x="6434350" y="4284650"/>
            <a:chExt cx="2130950" cy="638700"/>
          </a:xfrm>
        </p:grpSpPr>
        <p:sp>
          <p:nvSpPr>
            <p:cNvPr id="412" name="Google Shape;412;p22"/>
            <p:cNvSpPr/>
            <p:nvPr/>
          </p:nvSpPr>
          <p:spPr>
            <a:xfrm>
              <a:off x="6434350" y="4284650"/>
              <a:ext cx="638700" cy="6387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180475" y="4284650"/>
              <a:ext cx="638700" cy="6387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926600" y="4284650"/>
              <a:ext cx="638700" cy="6387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7" name="Google Shape;417;p23"/>
          <p:cNvSpPr txBox="1"/>
          <p:nvPr>
            <p:ph idx="1" type="subTitle"/>
          </p:nvPr>
        </p:nvSpPr>
        <p:spPr>
          <a:xfrm>
            <a:off x="5012625" y="2158160"/>
            <a:ext cx="2460900" cy="18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8" name="Google Shape;418;p23"/>
          <p:cNvSpPr txBox="1"/>
          <p:nvPr>
            <p:ph idx="2" type="subTitle"/>
          </p:nvPr>
        </p:nvSpPr>
        <p:spPr>
          <a:xfrm>
            <a:off x="1670450" y="2158160"/>
            <a:ext cx="2460900" cy="18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9" name="Google Shape;419;p23"/>
          <p:cNvSpPr txBox="1"/>
          <p:nvPr>
            <p:ph idx="3" type="subTitle"/>
          </p:nvPr>
        </p:nvSpPr>
        <p:spPr>
          <a:xfrm>
            <a:off x="1670451" y="1629213"/>
            <a:ext cx="2460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0" name="Google Shape;420;p23"/>
          <p:cNvSpPr txBox="1"/>
          <p:nvPr>
            <p:ph idx="4" type="subTitle"/>
          </p:nvPr>
        </p:nvSpPr>
        <p:spPr>
          <a:xfrm>
            <a:off x="5012650" y="1629213"/>
            <a:ext cx="2460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21" name="Google Shape;421;p23"/>
          <p:cNvGrpSpPr/>
          <p:nvPr/>
        </p:nvGrpSpPr>
        <p:grpSpPr>
          <a:xfrm>
            <a:off x="-12725" y="-3500"/>
            <a:ext cx="9156600" cy="5156725"/>
            <a:chOff x="-12725" y="-3500"/>
            <a:chExt cx="9156600" cy="5156725"/>
          </a:xfrm>
        </p:grpSpPr>
        <p:sp>
          <p:nvSpPr>
            <p:cNvPr id="422" name="Google Shape;422;p23"/>
            <p:cNvSpPr/>
            <p:nvPr/>
          </p:nvSpPr>
          <p:spPr>
            <a:xfrm>
              <a:off x="0" y="4610225"/>
              <a:ext cx="4572000" cy="54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3" name="Google Shape;423;p23"/>
            <p:cNvSpPr/>
            <p:nvPr/>
          </p:nvSpPr>
          <p:spPr>
            <a:xfrm rot="10800000">
              <a:off x="-12725" y="-3500"/>
              <a:ext cx="9156600" cy="206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46413" y="4227675"/>
            <a:ext cx="232025" cy="752650"/>
            <a:chOff x="-1066450" y="239400"/>
            <a:chExt cx="232025" cy="752650"/>
          </a:xfrm>
        </p:grpSpPr>
        <p:grpSp>
          <p:nvGrpSpPr>
            <p:cNvPr id="425" name="Google Shape;425;p23"/>
            <p:cNvGrpSpPr/>
            <p:nvPr/>
          </p:nvGrpSpPr>
          <p:grpSpPr>
            <a:xfrm>
              <a:off x="-1066450" y="239400"/>
              <a:ext cx="232025" cy="94200"/>
              <a:chOff x="-1334850" y="311950"/>
              <a:chExt cx="232025" cy="94200"/>
            </a:xfrm>
          </p:grpSpPr>
          <p:sp>
            <p:nvSpPr>
              <p:cNvPr id="426" name="Google Shape;426;p23"/>
              <p:cNvSpPr/>
              <p:nvPr/>
            </p:nvSpPr>
            <p:spPr>
              <a:xfrm>
                <a:off x="-1334850" y="311950"/>
                <a:ext cx="94200" cy="94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7" name="Google Shape;427;p23"/>
              <p:cNvSpPr/>
              <p:nvPr/>
            </p:nvSpPr>
            <p:spPr>
              <a:xfrm>
                <a:off x="-1197025" y="311950"/>
                <a:ext cx="94200" cy="94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28" name="Google Shape;428;p23"/>
            <p:cNvGrpSpPr/>
            <p:nvPr/>
          </p:nvGrpSpPr>
          <p:grpSpPr>
            <a:xfrm>
              <a:off x="-1066450" y="371090"/>
              <a:ext cx="232025" cy="94200"/>
              <a:chOff x="-1334850" y="445300"/>
              <a:chExt cx="232025" cy="94200"/>
            </a:xfrm>
          </p:grpSpPr>
          <p:sp>
            <p:nvSpPr>
              <p:cNvPr id="429" name="Google Shape;429;p23"/>
              <p:cNvSpPr/>
              <p:nvPr/>
            </p:nvSpPr>
            <p:spPr>
              <a:xfrm>
                <a:off x="-1334850" y="445300"/>
                <a:ext cx="94200" cy="94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0" name="Google Shape;430;p23"/>
              <p:cNvSpPr/>
              <p:nvPr/>
            </p:nvSpPr>
            <p:spPr>
              <a:xfrm>
                <a:off x="-1197025" y="445300"/>
                <a:ext cx="94200" cy="94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31" name="Google Shape;431;p23"/>
            <p:cNvGrpSpPr/>
            <p:nvPr/>
          </p:nvGrpSpPr>
          <p:grpSpPr>
            <a:xfrm>
              <a:off x="-1066450" y="502780"/>
              <a:ext cx="232025" cy="94200"/>
              <a:chOff x="-1334850" y="578650"/>
              <a:chExt cx="232025" cy="94200"/>
            </a:xfrm>
          </p:grpSpPr>
          <p:sp>
            <p:nvSpPr>
              <p:cNvPr id="432" name="Google Shape;432;p23"/>
              <p:cNvSpPr/>
              <p:nvPr/>
            </p:nvSpPr>
            <p:spPr>
              <a:xfrm>
                <a:off x="-1334850" y="578650"/>
                <a:ext cx="94200" cy="94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3" name="Google Shape;433;p23"/>
              <p:cNvSpPr/>
              <p:nvPr/>
            </p:nvSpPr>
            <p:spPr>
              <a:xfrm>
                <a:off x="-1197025" y="578650"/>
                <a:ext cx="94200" cy="94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34" name="Google Shape;434;p23"/>
            <p:cNvGrpSpPr/>
            <p:nvPr/>
          </p:nvGrpSpPr>
          <p:grpSpPr>
            <a:xfrm>
              <a:off x="-1066450" y="634470"/>
              <a:ext cx="232025" cy="94200"/>
              <a:chOff x="-1334850" y="703700"/>
              <a:chExt cx="232025" cy="94200"/>
            </a:xfrm>
          </p:grpSpPr>
          <p:sp>
            <p:nvSpPr>
              <p:cNvPr id="435" name="Google Shape;435;p23"/>
              <p:cNvSpPr/>
              <p:nvPr/>
            </p:nvSpPr>
            <p:spPr>
              <a:xfrm>
                <a:off x="-1334850" y="703700"/>
                <a:ext cx="94200" cy="94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6" name="Google Shape;436;p23"/>
              <p:cNvSpPr/>
              <p:nvPr/>
            </p:nvSpPr>
            <p:spPr>
              <a:xfrm>
                <a:off x="-1197025" y="703700"/>
                <a:ext cx="94200" cy="94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37" name="Google Shape;437;p23"/>
            <p:cNvGrpSpPr/>
            <p:nvPr/>
          </p:nvGrpSpPr>
          <p:grpSpPr>
            <a:xfrm>
              <a:off x="-1066450" y="766160"/>
              <a:ext cx="232025" cy="94200"/>
              <a:chOff x="-1334850" y="837050"/>
              <a:chExt cx="232025" cy="94200"/>
            </a:xfrm>
          </p:grpSpPr>
          <p:sp>
            <p:nvSpPr>
              <p:cNvPr id="438" name="Google Shape;438;p23"/>
              <p:cNvSpPr/>
              <p:nvPr/>
            </p:nvSpPr>
            <p:spPr>
              <a:xfrm>
                <a:off x="-1334850" y="837050"/>
                <a:ext cx="94200" cy="94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9" name="Google Shape;439;p23"/>
              <p:cNvSpPr/>
              <p:nvPr/>
            </p:nvSpPr>
            <p:spPr>
              <a:xfrm>
                <a:off x="-1197025" y="837050"/>
                <a:ext cx="94200" cy="94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40" name="Google Shape;440;p23"/>
            <p:cNvGrpSpPr/>
            <p:nvPr/>
          </p:nvGrpSpPr>
          <p:grpSpPr>
            <a:xfrm>
              <a:off x="-1066450" y="897850"/>
              <a:ext cx="232025" cy="94200"/>
              <a:chOff x="-1334850" y="970400"/>
              <a:chExt cx="232025" cy="94200"/>
            </a:xfrm>
          </p:grpSpPr>
          <p:sp>
            <p:nvSpPr>
              <p:cNvPr id="441" name="Google Shape;441;p23"/>
              <p:cNvSpPr/>
              <p:nvPr/>
            </p:nvSpPr>
            <p:spPr>
              <a:xfrm>
                <a:off x="-1334850" y="970400"/>
                <a:ext cx="94200" cy="94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2" name="Google Shape;442;p23"/>
              <p:cNvSpPr/>
              <p:nvPr/>
            </p:nvSpPr>
            <p:spPr>
              <a:xfrm>
                <a:off x="-1197025" y="970400"/>
                <a:ext cx="94200" cy="94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443" name="Google Shape;443;p23"/>
          <p:cNvGrpSpPr/>
          <p:nvPr/>
        </p:nvGrpSpPr>
        <p:grpSpPr>
          <a:xfrm rot="5400000">
            <a:off x="6650200" y="2440613"/>
            <a:ext cx="261175" cy="4882200"/>
            <a:chOff x="-660175" y="181375"/>
            <a:chExt cx="261175" cy="4882200"/>
          </a:xfrm>
        </p:grpSpPr>
        <p:cxnSp>
          <p:nvCxnSpPr>
            <p:cNvPr id="444" name="Google Shape;444;p23"/>
            <p:cNvCxnSpPr/>
            <p:nvPr/>
          </p:nvCxnSpPr>
          <p:spPr>
            <a:xfrm>
              <a:off x="-660175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23"/>
            <p:cNvCxnSpPr/>
            <p:nvPr/>
          </p:nvCxnSpPr>
          <p:spPr>
            <a:xfrm>
              <a:off x="-529587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23"/>
            <p:cNvCxnSpPr/>
            <p:nvPr/>
          </p:nvCxnSpPr>
          <p:spPr>
            <a:xfrm>
              <a:off x="-399000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7" name="Google Shape;447;p23"/>
          <p:cNvSpPr/>
          <p:nvPr/>
        </p:nvSpPr>
        <p:spPr>
          <a:xfrm rot="5400000">
            <a:off x="4310211" y="4540500"/>
            <a:ext cx="553500" cy="672300"/>
          </a:xfrm>
          <a:prstGeom prst="pie">
            <a:avLst>
              <a:gd fmla="val 0" name="adj1"/>
              <a:gd fmla="val 107974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0" name="Google Shape;450;p24"/>
          <p:cNvSpPr txBox="1"/>
          <p:nvPr>
            <p:ph idx="1" type="subTitle"/>
          </p:nvPr>
        </p:nvSpPr>
        <p:spPr>
          <a:xfrm>
            <a:off x="713225" y="2864850"/>
            <a:ext cx="6263700" cy="1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1" name="Google Shape;451;p24"/>
          <p:cNvSpPr txBox="1"/>
          <p:nvPr>
            <p:ph idx="2" type="subTitle"/>
          </p:nvPr>
        </p:nvSpPr>
        <p:spPr>
          <a:xfrm>
            <a:off x="718725" y="1410500"/>
            <a:ext cx="6263700" cy="1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52" name="Google Shape;452;p24"/>
          <p:cNvGrpSpPr/>
          <p:nvPr/>
        </p:nvGrpSpPr>
        <p:grpSpPr>
          <a:xfrm rot="5400000">
            <a:off x="5009025" y="4497463"/>
            <a:ext cx="232025" cy="752650"/>
            <a:chOff x="-1066450" y="239400"/>
            <a:chExt cx="232025" cy="752650"/>
          </a:xfrm>
        </p:grpSpPr>
        <p:grpSp>
          <p:nvGrpSpPr>
            <p:cNvPr id="453" name="Google Shape;453;p24"/>
            <p:cNvGrpSpPr/>
            <p:nvPr/>
          </p:nvGrpSpPr>
          <p:grpSpPr>
            <a:xfrm>
              <a:off x="-1066450" y="239400"/>
              <a:ext cx="232025" cy="94200"/>
              <a:chOff x="-1334850" y="311950"/>
              <a:chExt cx="232025" cy="94200"/>
            </a:xfrm>
          </p:grpSpPr>
          <p:sp>
            <p:nvSpPr>
              <p:cNvPr id="454" name="Google Shape;454;p24"/>
              <p:cNvSpPr/>
              <p:nvPr/>
            </p:nvSpPr>
            <p:spPr>
              <a:xfrm>
                <a:off x="-1334850" y="31195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5" name="Google Shape;455;p24"/>
              <p:cNvSpPr/>
              <p:nvPr/>
            </p:nvSpPr>
            <p:spPr>
              <a:xfrm>
                <a:off x="-1197025" y="31195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56" name="Google Shape;456;p24"/>
            <p:cNvGrpSpPr/>
            <p:nvPr/>
          </p:nvGrpSpPr>
          <p:grpSpPr>
            <a:xfrm>
              <a:off x="-1066450" y="371090"/>
              <a:ext cx="232025" cy="94200"/>
              <a:chOff x="-1334850" y="445300"/>
              <a:chExt cx="232025" cy="94200"/>
            </a:xfrm>
          </p:grpSpPr>
          <p:sp>
            <p:nvSpPr>
              <p:cNvPr id="457" name="Google Shape;457;p24"/>
              <p:cNvSpPr/>
              <p:nvPr/>
            </p:nvSpPr>
            <p:spPr>
              <a:xfrm>
                <a:off x="-1334850" y="44530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8" name="Google Shape;458;p24"/>
              <p:cNvSpPr/>
              <p:nvPr/>
            </p:nvSpPr>
            <p:spPr>
              <a:xfrm>
                <a:off x="-1197025" y="44530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59" name="Google Shape;459;p24"/>
            <p:cNvGrpSpPr/>
            <p:nvPr/>
          </p:nvGrpSpPr>
          <p:grpSpPr>
            <a:xfrm>
              <a:off x="-1066450" y="502780"/>
              <a:ext cx="232025" cy="94200"/>
              <a:chOff x="-1334850" y="578650"/>
              <a:chExt cx="232025" cy="94200"/>
            </a:xfrm>
          </p:grpSpPr>
          <p:sp>
            <p:nvSpPr>
              <p:cNvPr id="460" name="Google Shape;460;p24"/>
              <p:cNvSpPr/>
              <p:nvPr/>
            </p:nvSpPr>
            <p:spPr>
              <a:xfrm>
                <a:off x="-1334850" y="57865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1" name="Google Shape;461;p24"/>
              <p:cNvSpPr/>
              <p:nvPr/>
            </p:nvSpPr>
            <p:spPr>
              <a:xfrm>
                <a:off x="-1197025" y="57865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62" name="Google Shape;462;p24"/>
            <p:cNvGrpSpPr/>
            <p:nvPr/>
          </p:nvGrpSpPr>
          <p:grpSpPr>
            <a:xfrm>
              <a:off x="-1066450" y="634470"/>
              <a:ext cx="232025" cy="94200"/>
              <a:chOff x="-1334850" y="703700"/>
              <a:chExt cx="232025" cy="94200"/>
            </a:xfrm>
          </p:grpSpPr>
          <p:sp>
            <p:nvSpPr>
              <p:cNvPr id="463" name="Google Shape;463;p24"/>
              <p:cNvSpPr/>
              <p:nvPr/>
            </p:nvSpPr>
            <p:spPr>
              <a:xfrm>
                <a:off x="-1334850" y="70370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4" name="Google Shape;464;p24"/>
              <p:cNvSpPr/>
              <p:nvPr/>
            </p:nvSpPr>
            <p:spPr>
              <a:xfrm>
                <a:off x="-1197025" y="70370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65" name="Google Shape;465;p24"/>
            <p:cNvGrpSpPr/>
            <p:nvPr/>
          </p:nvGrpSpPr>
          <p:grpSpPr>
            <a:xfrm>
              <a:off x="-1066450" y="766160"/>
              <a:ext cx="232025" cy="94200"/>
              <a:chOff x="-1334850" y="837050"/>
              <a:chExt cx="232025" cy="94200"/>
            </a:xfrm>
          </p:grpSpPr>
          <p:sp>
            <p:nvSpPr>
              <p:cNvPr id="466" name="Google Shape;466;p24"/>
              <p:cNvSpPr/>
              <p:nvPr/>
            </p:nvSpPr>
            <p:spPr>
              <a:xfrm>
                <a:off x="-1334850" y="83705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7" name="Google Shape;467;p24"/>
              <p:cNvSpPr/>
              <p:nvPr/>
            </p:nvSpPr>
            <p:spPr>
              <a:xfrm>
                <a:off x="-1197025" y="83705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68" name="Google Shape;468;p24"/>
            <p:cNvGrpSpPr/>
            <p:nvPr/>
          </p:nvGrpSpPr>
          <p:grpSpPr>
            <a:xfrm>
              <a:off x="-1066450" y="897850"/>
              <a:ext cx="232025" cy="94200"/>
              <a:chOff x="-1334850" y="970400"/>
              <a:chExt cx="232025" cy="94200"/>
            </a:xfrm>
          </p:grpSpPr>
          <p:sp>
            <p:nvSpPr>
              <p:cNvPr id="469" name="Google Shape;469;p24"/>
              <p:cNvSpPr/>
              <p:nvPr/>
            </p:nvSpPr>
            <p:spPr>
              <a:xfrm>
                <a:off x="-1334850" y="97040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0" name="Google Shape;470;p24"/>
              <p:cNvSpPr/>
              <p:nvPr/>
            </p:nvSpPr>
            <p:spPr>
              <a:xfrm>
                <a:off x="-1197025" y="97040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471" name="Google Shape;471;p24"/>
          <p:cNvSpPr/>
          <p:nvPr/>
        </p:nvSpPr>
        <p:spPr>
          <a:xfrm rot="-5400000">
            <a:off x="190875" y="2151000"/>
            <a:ext cx="841500" cy="8415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72" name="Google Shape;472;p24"/>
          <p:cNvGrpSpPr/>
          <p:nvPr/>
        </p:nvGrpSpPr>
        <p:grpSpPr>
          <a:xfrm>
            <a:off x="0" y="4604100"/>
            <a:ext cx="4571944" cy="539400"/>
            <a:chOff x="0" y="4604100"/>
            <a:chExt cx="4571944" cy="539400"/>
          </a:xfrm>
        </p:grpSpPr>
        <p:sp>
          <p:nvSpPr>
            <p:cNvPr id="473" name="Google Shape;473;p24"/>
            <p:cNvSpPr/>
            <p:nvPr/>
          </p:nvSpPr>
          <p:spPr>
            <a:xfrm rot="-5400000">
              <a:off x="873300" y="3730800"/>
              <a:ext cx="539400" cy="22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74" name="Google Shape;474;p24"/>
            <p:cNvSpPr/>
            <p:nvPr/>
          </p:nvSpPr>
          <p:spPr>
            <a:xfrm rot="-5400000">
              <a:off x="3159244" y="3730800"/>
              <a:ext cx="539400" cy="228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7" name="Google Shape;477;p25"/>
          <p:cNvSpPr txBox="1"/>
          <p:nvPr>
            <p:ph idx="1" type="subTitle"/>
          </p:nvPr>
        </p:nvSpPr>
        <p:spPr>
          <a:xfrm>
            <a:off x="937625" y="2327307"/>
            <a:ext cx="21753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8" name="Google Shape;478;p25"/>
          <p:cNvSpPr txBox="1"/>
          <p:nvPr>
            <p:ph idx="2" type="subTitle"/>
          </p:nvPr>
        </p:nvSpPr>
        <p:spPr>
          <a:xfrm>
            <a:off x="3484350" y="2327307"/>
            <a:ext cx="21753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9" name="Google Shape;479;p25"/>
          <p:cNvSpPr txBox="1"/>
          <p:nvPr>
            <p:ph idx="3" type="subTitle"/>
          </p:nvPr>
        </p:nvSpPr>
        <p:spPr>
          <a:xfrm>
            <a:off x="6031075" y="2327307"/>
            <a:ext cx="21753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0" name="Google Shape;480;p25"/>
          <p:cNvSpPr txBox="1"/>
          <p:nvPr>
            <p:ph idx="4" type="subTitle"/>
          </p:nvPr>
        </p:nvSpPr>
        <p:spPr>
          <a:xfrm>
            <a:off x="937625" y="1851648"/>
            <a:ext cx="2175300" cy="5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1" name="Google Shape;481;p25"/>
          <p:cNvSpPr txBox="1"/>
          <p:nvPr>
            <p:ph idx="5" type="subTitle"/>
          </p:nvPr>
        </p:nvSpPr>
        <p:spPr>
          <a:xfrm>
            <a:off x="3484350" y="1851648"/>
            <a:ext cx="2175300" cy="5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2" name="Google Shape;482;p25"/>
          <p:cNvSpPr txBox="1"/>
          <p:nvPr>
            <p:ph idx="6" type="subTitle"/>
          </p:nvPr>
        </p:nvSpPr>
        <p:spPr>
          <a:xfrm>
            <a:off x="6031075" y="1851648"/>
            <a:ext cx="2175300" cy="5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83" name="Google Shape;483;p25"/>
          <p:cNvGrpSpPr/>
          <p:nvPr/>
        </p:nvGrpSpPr>
        <p:grpSpPr>
          <a:xfrm>
            <a:off x="8550813" y="150"/>
            <a:ext cx="261175" cy="4882200"/>
            <a:chOff x="-660175" y="181375"/>
            <a:chExt cx="261175" cy="4882200"/>
          </a:xfrm>
        </p:grpSpPr>
        <p:cxnSp>
          <p:nvCxnSpPr>
            <p:cNvPr id="484" name="Google Shape;484;p25"/>
            <p:cNvCxnSpPr/>
            <p:nvPr/>
          </p:nvCxnSpPr>
          <p:spPr>
            <a:xfrm>
              <a:off x="-660175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25"/>
            <p:cNvCxnSpPr/>
            <p:nvPr/>
          </p:nvCxnSpPr>
          <p:spPr>
            <a:xfrm>
              <a:off x="-529587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25"/>
            <p:cNvCxnSpPr/>
            <p:nvPr/>
          </p:nvCxnSpPr>
          <p:spPr>
            <a:xfrm>
              <a:off x="-399000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7" name="Google Shape;487;p25"/>
          <p:cNvGrpSpPr/>
          <p:nvPr/>
        </p:nvGrpSpPr>
        <p:grpSpPr>
          <a:xfrm>
            <a:off x="-15900" y="150"/>
            <a:ext cx="9159900" cy="5143500"/>
            <a:chOff x="-15900" y="150"/>
            <a:chExt cx="9159900" cy="5143500"/>
          </a:xfrm>
        </p:grpSpPr>
        <p:sp>
          <p:nvSpPr>
            <p:cNvPr id="488" name="Google Shape;488;p25"/>
            <p:cNvSpPr/>
            <p:nvPr/>
          </p:nvSpPr>
          <p:spPr>
            <a:xfrm rot="5400000">
              <a:off x="2654100" y="1934000"/>
              <a:ext cx="539400" cy="58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grpSp>
          <p:nvGrpSpPr>
            <p:cNvPr id="489" name="Google Shape;489;p25"/>
            <p:cNvGrpSpPr/>
            <p:nvPr/>
          </p:nvGrpSpPr>
          <p:grpSpPr>
            <a:xfrm>
              <a:off x="8430775" y="150"/>
              <a:ext cx="713225" cy="5143500"/>
              <a:chOff x="8430775" y="150"/>
              <a:chExt cx="713225" cy="5143500"/>
            </a:xfrm>
          </p:grpSpPr>
          <p:sp>
            <p:nvSpPr>
              <p:cNvPr id="490" name="Google Shape;490;p25"/>
              <p:cNvSpPr/>
              <p:nvPr/>
            </p:nvSpPr>
            <p:spPr>
              <a:xfrm>
                <a:off x="8430775" y="2571750"/>
                <a:ext cx="713100" cy="2571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491" name="Google Shape;491;p25"/>
              <p:cNvSpPr/>
              <p:nvPr/>
            </p:nvSpPr>
            <p:spPr>
              <a:xfrm>
                <a:off x="8938800" y="150"/>
                <a:ext cx="205200" cy="5143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</p:grpSp>
      <p:grpSp>
        <p:nvGrpSpPr>
          <p:cNvPr id="492" name="Google Shape;492;p25"/>
          <p:cNvGrpSpPr/>
          <p:nvPr/>
        </p:nvGrpSpPr>
        <p:grpSpPr>
          <a:xfrm>
            <a:off x="130888" y="582425"/>
            <a:ext cx="462275" cy="4021575"/>
            <a:chOff x="130888" y="582425"/>
            <a:chExt cx="462275" cy="4021575"/>
          </a:xfrm>
        </p:grpSpPr>
        <p:sp>
          <p:nvSpPr>
            <p:cNvPr id="493" name="Google Shape;493;p25"/>
            <p:cNvSpPr/>
            <p:nvPr/>
          </p:nvSpPr>
          <p:spPr>
            <a:xfrm rot="-5400000">
              <a:off x="130888" y="4168700"/>
              <a:ext cx="435300" cy="435300"/>
            </a:xfrm>
            <a:prstGeom prst="flowChartDelay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4" name="Google Shape;494;p25"/>
            <p:cNvSpPr/>
            <p:nvPr/>
          </p:nvSpPr>
          <p:spPr>
            <a:xfrm rot="-5400000">
              <a:off x="157863" y="582425"/>
              <a:ext cx="435300" cy="435300"/>
            </a:xfrm>
            <a:prstGeom prst="flowChartDelay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7" name="Google Shape;497;p26"/>
          <p:cNvSpPr txBox="1"/>
          <p:nvPr>
            <p:ph idx="1" type="subTitle"/>
          </p:nvPr>
        </p:nvSpPr>
        <p:spPr>
          <a:xfrm>
            <a:off x="1253231" y="1801146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8" name="Google Shape;498;p26"/>
          <p:cNvSpPr txBox="1"/>
          <p:nvPr>
            <p:ph idx="2" type="subTitle"/>
          </p:nvPr>
        </p:nvSpPr>
        <p:spPr>
          <a:xfrm>
            <a:off x="5079769" y="1801146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9" name="Google Shape;499;p26"/>
          <p:cNvSpPr txBox="1"/>
          <p:nvPr>
            <p:ph idx="3" type="subTitle"/>
          </p:nvPr>
        </p:nvSpPr>
        <p:spPr>
          <a:xfrm>
            <a:off x="1253231" y="3461252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0" name="Google Shape;500;p26"/>
          <p:cNvSpPr txBox="1"/>
          <p:nvPr>
            <p:ph idx="4" type="subTitle"/>
          </p:nvPr>
        </p:nvSpPr>
        <p:spPr>
          <a:xfrm>
            <a:off x="5079769" y="3461252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1" name="Google Shape;501;p26"/>
          <p:cNvSpPr txBox="1"/>
          <p:nvPr>
            <p:ph idx="5" type="subTitle"/>
          </p:nvPr>
        </p:nvSpPr>
        <p:spPr>
          <a:xfrm>
            <a:off x="1253231" y="14555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02" name="Google Shape;502;p26"/>
          <p:cNvSpPr txBox="1"/>
          <p:nvPr>
            <p:ph idx="6" type="subTitle"/>
          </p:nvPr>
        </p:nvSpPr>
        <p:spPr>
          <a:xfrm>
            <a:off x="1253231" y="31162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03" name="Google Shape;503;p26"/>
          <p:cNvSpPr txBox="1"/>
          <p:nvPr>
            <p:ph idx="7" type="subTitle"/>
          </p:nvPr>
        </p:nvSpPr>
        <p:spPr>
          <a:xfrm>
            <a:off x="5079769" y="14555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04" name="Google Shape;504;p26"/>
          <p:cNvSpPr txBox="1"/>
          <p:nvPr>
            <p:ph idx="8" type="subTitle"/>
          </p:nvPr>
        </p:nvSpPr>
        <p:spPr>
          <a:xfrm>
            <a:off x="5079769" y="31162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505" name="Google Shape;505;p26"/>
          <p:cNvGrpSpPr/>
          <p:nvPr/>
        </p:nvGrpSpPr>
        <p:grpSpPr>
          <a:xfrm>
            <a:off x="8430765" y="-4"/>
            <a:ext cx="706903" cy="5143398"/>
            <a:chOff x="-2299650" y="181375"/>
            <a:chExt cx="706903" cy="4882200"/>
          </a:xfrm>
        </p:grpSpPr>
        <p:cxnSp>
          <p:nvCxnSpPr>
            <p:cNvPr id="506" name="Google Shape;506;p26"/>
            <p:cNvCxnSpPr/>
            <p:nvPr/>
          </p:nvCxnSpPr>
          <p:spPr>
            <a:xfrm>
              <a:off x="-2299650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26"/>
            <p:cNvCxnSpPr/>
            <p:nvPr/>
          </p:nvCxnSpPr>
          <p:spPr>
            <a:xfrm>
              <a:off x="-2198664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26"/>
            <p:cNvCxnSpPr/>
            <p:nvPr/>
          </p:nvCxnSpPr>
          <p:spPr>
            <a:xfrm>
              <a:off x="-2097678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26"/>
            <p:cNvCxnSpPr/>
            <p:nvPr/>
          </p:nvCxnSpPr>
          <p:spPr>
            <a:xfrm>
              <a:off x="-1996692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26"/>
            <p:cNvCxnSpPr/>
            <p:nvPr/>
          </p:nvCxnSpPr>
          <p:spPr>
            <a:xfrm>
              <a:off x="-1895705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26"/>
            <p:cNvCxnSpPr/>
            <p:nvPr/>
          </p:nvCxnSpPr>
          <p:spPr>
            <a:xfrm>
              <a:off x="-1794719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26"/>
            <p:cNvCxnSpPr/>
            <p:nvPr/>
          </p:nvCxnSpPr>
          <p:spPr>
            <a:xfrm>
              <a:off x="-1693733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26"/>
            <p:cNvCxnSpPr/>
            <p:nvPr/>
          </p:nvCxnSpPr>
          <p:spPr>
            <a:xfrm>
              <a:off x="-1592747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4" name="Google Shape;514;p26"/>
          <p:cNvGrpSpPr/>
          <p:nvPr/>
        </p:nvGrpSpPr>
        <p:grpSpPr>
          <a:xfrm>
            <a:off x="-15750" y="4905375"/>
            <a:ext cx="9159675" cy="238310"/>
            <a:chOff x="-15750" y="4905375"/>
            <a:chExt cx="9159675" cy="238310"/>
          </a:xfrm>
        </p:grpSpPr>
        <p:sp>
          <p:nvSpPr>
            <p:cNvPr id="515" name="Google Shape;515;p26"/>
            <p:cNvSpPr/>
            <p:nvPr/>
          </p:nvSpPr>
          <p:spPr>
            <a:xfrm rot="5400000">
              <a:off x="1158900" y="3730725"/>
              <a:ext cx="238200" cy="258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2333625" y="4905485"/>
              <a:ext cx="6810300" cy="2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517" name="Google Shape;517;p26"/>
          <p:cNvGrpSpPr/>
          <p:nvPr/>
        </p:nvGrpSpPr>
        <p:grpSpPr>
          <a:xfrm>
            <a:off x="240175" y="3851350"/>
            <a:ext cx="232025" cy="752650"/>
            <a:chOff x="-1066450" y="239400"/>
            <a:chExt cx="232025" cy="752650"/>
          </a:xfrm>
        </p:grpSpPr>
        <p:grpSp>
          <p:nvGrpSpPr>
            <p:cNvPr id="518" name="Google Shape;518;p26"/>
            <p:cNvGrpSpPr/>
            <p:nvPr/>
          </p:nvGrpSpPr>
          <p:grpSpPr>
            <a:xfrm>
              <a:off x="-1066450" y="239400"/>
              <a:ext cx="232025" cy="94200"/>
              <a:chOff x="-1334850" y="311950"/>
              <a:chExt cx="232025" cy="94200"/>
            </a:xfrm>
          </p:grpSpPr>
          <p:sp>
            <p:nvSpPr>
              <p:cNvPr id="519" name="Google Shape;519;p26"/>
              <p:cNvSpPr/>
              <p:nvPr/>
            </p:nvSpPr>
            <p:spPr>
              <a:xfrm>
                <a:off x="-1334850" y="31195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0" name="Google Shape;520;p26"/>
              <p:cNvSpPr/>
              <p:nvPr/>
            </p:nvSpPr>
            <p:spPr>
              <a:xfrm>
                <a:off x="-1197025" y="31195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21" name="Google Shape;521;p26"/>
            <p:cNvGrpSpPr/>
            <p:nvPr/>
          </p:nvGrpSpPr>
          <p:grpSpPr>
            <a:xfrm>
              <a:off x="-1066450" y="371090"/>
              <a:ext cx="232025" cy="94200"/>
              <a:chOff x="-1334850" y="445300"/>
              <a:chExt cx="232025" cy="94200"/>
            </a:xfrm>
          </p:grpSpPr>
          <p:sp>
            <p:nvSpPr>
              <p:cNvPr id="522" name="Google Shape;522;p26"/>
              <p:cNvSpPr/>
              <p:nvPr/>
            </p:nvSpPr>
            <p:spPr>
              <a:xfrm>
                <a:off x="-1334850" y="44530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3" name="Google Shape;523;p26"/>
              <p:cNvSpPr/>
              <p:nvPr/>
            </p:nvSpPr>
            <p:spPr>
              <a:xfrm>
                <a:off x="-1197025" y="44530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24" name="Google Shape;524;p26"/>
            <p:cNvGrpSpPr/>
            <p:nvPr/>
          </p:nvGrpSpPr>
          <p:grpSpPr>
            <a:xfrm>
              <a:off x="-1066450" y="502780"/>
              <a:ext cx="232025" cy="94200"/>
              <a:chOff x="-1334850" y="578650"/>
              <a:chExt cx="232025" cy="94200"/>
            </a:xfrm>
          </p:grpSpPr>
          <p:sp>
            <p:nvSpPr>
              <p:cNvPr id="525" name="Google Shape;525;p26"/>
              <p:cNvSpPr/>
              <p:nvPr/>
            </p:nvSpPr>
            <p:spPr>
              <a:xfrm>
                <a:off x="-1334850" y="57865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6" name="Google Shape;526;p26"/>
              <p:cNvSpPr/>
              <p:nvPr/>
            </p:nvSpPr>
            <p:spPr>
              <a:xfrm>
                <a:off x="-1197025" y="57865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27" name="Google Shape;527;p26"/>
            <p:cNvGrpSpPr/>
            <p:nvPr/>
          </p:nvGrpSpPr>
          <p:grpSpPr>
            <a:xfrm>
              <a:off x="-1066450" y="634470"/>
              <a:ext cx="232025" cy="94200"/>
              <a:chOff x="-1334850" y="703700"/>
              <a:chExt cx="232025" cy="94200"/>
            </a:xfrm>
          </p:grpSpPr>
          <p:sp>
            <p:nvSpPr>
              <p:cNvPr id="528" name="Google Shape;528;p26"/>
              <p:cNvSpPr/>
              <p:nvPr/>
            </p:nvSpPr>
            <p:spPr>
              <a:xfrm>
                <a:off x="-1334850" y="70370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9" name="Google Shape;529;p26"/>
              <p:cNvSpPr/>
              <p:nvPr/>
            </p:nvSpPr>
            <p:spPr>
              <a:xfrm>
                <a:off x="-1197025" y="70370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30" name="Google Shape;530;p26"/>
            <p:cNvGrpSpPr/>
            <p:nvPr/>
          </p:nvGrpSpPr>
          <p:grpSpPr>
            <a:xfrm>
              <a:off x="-1066450" y="766160"/>
              <a:ext cx="232025" cy="94200"/>
              <a:chOff x="-1334850" y="837050"/>
              <a:chExt cx="232025" cy="94200"/>
            </a:xfrm>
          </p:grpSpPr>
          <p:sp>
            <p:nvSpPr>
              <p:cNvPr id="531" name="Google Shape;531;p26"/>
              <p:cNvSpPr/>
              <p:nvPr/>
            </p:nvSpPr>
            <p:spPr>
              <a:xfrm>
                <a:off x="-1334850" y="83705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2" name="Google Shape;532;p26"/>
              <p:cNvSpPr/>
              <p:nvPr/>
            </p:nvSpPr>
            <p:spPr>
              <a:xfrm>
                <a:off x="-1197025" y="83705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33" name="Google Shape;533;p26"/>
            <p:cNvGrpSpPr/>
            <p:nvPr/>
          </p:nvGrpSpPr>
          <p:grpSpPr>
            <a:xfrm>
              <a:off x="-1066450" y="897850"/>
              <a:ext cx="232025" cy="94200"/>
              <a:chOff x="-1334850" y="970400"/>
              <a:chExt cx="232025" cy="94200"/>
            </a:xfrm>
          </p:grpSpPr>
          <p:sp>
            <p:nvSpPr>
              <p:cNvPr id="534" name="Google Shape;534;p26"/>
              <p:cNvSpPr/>
              <p:nvPr/>
            </p:nvSpPr>
            <p:spPr>
              <a:xfrm>
                <a:off x="-1334850" y="97040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5" name="Google Shape;535;p26"/>
              <p:cNvSpPr/>
              <p:nvPr/>
            </p:nvSpPr>
            <p:spPr>
              <a:xfrm>
                <a:off x="-1197025" y="97040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536" name="Google Shape;536;p26"/>
          <p:cNvSpPr/>
          <p:nvPr/>
        </p:nvSpPr>
        <p:spPr>
          <a:xfrm rot="-5400000">
            <a:off x="101970" y="328626"/>
            <a:ext cx="841500" cy="8415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5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9" name="Google Shape;539;p27"/>
          <p:cNvSpPr txBox="1"/>
          <p:nvPr>
            <p:ph idx="1" type="subTitle"/>
          </p:nvPr>
        </p:nvSpPr>
        <p:spPr>
          <a:xfrm>
            <a:off x="1098142" y="1932466"/>
            <a:ext cx="196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0" name="Google Shape;540;p27"/>
          <p:cNvSpPr txBox="1"/>
          <p:nvPr>
            <p:ph idx="2" type="subTitle"/>
          </p:nvPr>
        </p:nvSpPr>
        <p:spPr>
          <a:xfrm>
            <a:off x="6080859" y="1932466"/>
            <a:ext cx="196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1" name="Google Shape;541;p27"/>
          <p:cNvSpPr txBox="1"/>
          <p:nvPr>
            <p:ph idx="3" type="subTitle"/>
          </p:nvPr>
        </p:nvSpPr>
        <p:spPr>
          <a:xfrm>
            <a:off x="2198979" y="3577227"/>
            <a:ext cx="196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2" name="Google Shape;542;p27"/>
          <p:cNvSpPr txBox="1"/>
          <p:nvPr>
            <p:ph idx="4" type="subTitle"/>
          </p:nvPr>
        </p:nvSpPr>
        <p:spPr>
          <a:xfrm>
            <a:off x="4980022" y="3577227"/>
            <a:ext cx="196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3" name="Google Shape;543;p27"/>
          <p:cNvSpPr txBox="1"/>
          <p:nvPr>
            <p:ph idx="5" type="subTitle"/>
          </p:nvPr>
        </p:nvSpPr>
        <p:spPr>
          <a:xfrm>
            <a:off x="1098141" y="1589175"/>
            <a:ext cx="1965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44" name="Google Shape;544;p27"/>
          <p:cNvSpPr txBox="1"/>
          <p:nvPr>
            <p:ph idx="6" type="subTitle"/>
          </p:nvPr>
        </p:nvSpPr>
        <p:spPr>
          <a:xfrm>
            <a:off x="2198978" y="3232175"/>
            <a:ext cx="1965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45" name="Google Shape;545;p27"/>
          <p:cNvSpPr txBox="1"/>
          <p:nvPr>
            <p:ph idx="7" type="subTitle"/>
          </p:nvPr>
        </p:nvSpPr>
        <p:spPr>
          <a:xfrm>
            <a:off x="6080841" y="1589175"/>
            <a:ext cx="1965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46" name="Google Shape;546;p27"/>
          <p:cNvSpPr txBox="1"/>
          <p:nvPr>
            <p:ph idx="8" type="subTitle"/>
          </p:nvPr>
        </p:nvSpPr>
        <p:spPr>
          <a:xfrm>
            <a:off x="4980003" y="3232175"/>
            <a:ext cx="1965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47" name="Google Shape;547;p27"/>
          <p:cNvSpPr txBox="1"/>
          <p:nvPr>
            <p:ph idx="9" type="subTitle"/>
          </p:nvPr>
        </p:nvSpPr>
        <p:spPr>
          <a:xfrm>
            <a:off x="3589500" y="1932391"/>
            <a:ext cx="196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8" name="Google Shape;548;p27"/>
          <p:cNvSpPr txBox="1"/>
          <p:nvPr>
            <p:ph idx="13" type="subTitle"/>
          </p:nvPr>
        </p:nvSpPr>
        <p:spPr>
          <a:xfrm>
            <a:off x="3589491" y="1589175"/>
            <a:ext cx="1965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549" name="Google Shape;549;p27"/>
          <p:cNvGrpSpPr/>
          <p:nvPr/>
        </p:nvGrpSpPr>
        <p:grpSpPr>
          <a:xfrm>
            <a:off x="8882825" y="-4"/>
            <a:ext cx="261175" cy="5143398"/>
            <a:chOff x="-660175" y="181375"/>
            <a:chExt cx="261175" cy="4882200"/>
          </a:xfrm>
        </p:grpSpPr>
        <p:cxnSp>
          <p:nvCxnSpPr>
            <p:cNvPr id="550" name="Google Shape;550;p27"/>
            <p:cNvCxnSpPr/>
            <p:nvPr/>
          </p:nvCxnSpPr>
          <p:spPr>
            <a:xfrm>
              <a:off x="-660175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27"/>
            <p:cNvCxnSpPr/>
            <p:nvPr/>
          </p:nvCxnSpPr>
          <p:spPr>
            <a:xfrm>
              <a:off x="-529587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27"/>
            <p:cNvCxnSpPr/>
            <p:nvPr/>
          </p:nvCxnSpPr>
          <p:spPr>
            <a:xfrm>
              <a:off x="-399000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3" name="Google Shape;553;p27"/>
          <p:cNvGrpSpPr/>
          <p:nvPr/>
        </p:nvGrpSpPr>
        <p:grpSpPr>
          <a:xfrm flipH="1" rot="10800000">
            <a:off x="6662585" y="-139701"/>
            <a:ext cx="1768178" cy="520686"/>
            <a:chOff x="6555125" y="4660900"/>
            <a:chExt cx="2199500" cy="647700"/>
          </a:xfrm>
        </p:grpSpPr>
        <p:sp>
          <p:nvSpPr>
            <p:cNvPr id="554" name="Google Shape;554;p27"/>
            <p:cNvSpPr/>
            <p:nvPr/>
          </p:nvSpPr>
          <p:spPr>
            <a:xfrm>
              <a:off x="8106925" y="4660900"/>
              <a:ext cx="647700" cy="6477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7331025" y="4660900"/>
              <a:ext cx="647700" cy="6477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6555125" y="4660900"/>
              <a:ext cx="647700" cy="6477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57" name="Google Shape;557;p27"/>
          <p:cNvGrpSpPr/>
          <p:nvPr/>
        </p:nvGrpSpPr>
        <p:grpSpPr>
          <a:xfrm>
            <a:off x="139650" y="0"/>
            <a:ext cx="9004350" cy="4953000"/>
            <a:chOff x="139650" y="0"/>
            <a:chExt cx="9004350" cy="4953000"/>
          </a:xfrm>
        </p:grpSpPr>
        <p:sp>
          <p:nvSpPr>
            <p:cNvPr id="558" name="Google Shape;558;p27"/>
            <p:cNvSpPr/>
            <p:nvPr/>
          </p:nvSpPr>
          <p:spPr>
            <a:xfrm>
              <a:off x="139650" y="0"/>
              <a:ext cx="228600" cy="4603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59" name="Google Shape;559;p27"/>
            <p:cNvSpPr/>
            <p:nvPr/>
          </p:nvSpPr>
          <p:spPr>
            <a:xfrm flipH="1" rot="10800000">
              <a:off x="139650" y="4604100"/>
              <a:ext cx="228600" cy="348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60" name="Google Shape;560;p27"/>
            <p:cNvSpPr/>
            <p:nvPr/>
          </p:nvSpPr>
          <p:spPr>
            <a:xfrm flipH="1" rot="10800000">
              <a:off x="8686800" y="0"/>
              <a:ext cx="457200" cy="133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561" name="Google Shape;561;p27"/>
          <p:cNvGrpSpPr/>
          <p:nvPr/>
        </p:nvGrpSpPr>
        <p:grpSpPr>
          <a:xfrm>
            <a:off x="720000" y="4227675"/>
            <a:ext cx="7889950" cy="752650"/>
            <a:chOff x="720000" y="4227675"/>
            <a:chExt cx="7889950" cy="752650"/>
          </a:xfrm>
        </p:grpSpPr>
        <p:grpSp>
          <p:nvGrpSpPr>
            <p:cNvPr id="562" name="Google Shape;562;p27"/>
            <p:cNvGrpSpPr/>
            <p:nvPr/>
          </p:nvGrpSpPr>
          <p:grpSpPr>
            <a:xfrm>
              <a:off x="8515750" y="4227675"/>
              <a:ext cx="94200" cy="752650"/>
              <a:chOff x="-1588825" y="220050"/>
              <a:chExt cx="94200" cy="752650"/>
            </a:xfrm>
          </p:grpSpPr>
          <p:sp>
            <p:nvSpPr>
              <p:cNvPr id="563" name="Google Shape;563;p27"/>
              <p:cNvSpPr/>
              <p:nvPr/>
            </p:nvSpPr>
            <p:spPr>
              <a:xfrm>
                <a:off x="-1588825" y="220050"/>
                <a:ext cx="94200" cy="94200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4" name="Google Shape;564;p27"/>
              <p:cNvSpPr/>
              <p:nvPr/>
            </p:nvSpPr>
            <p:spPr>
              <a:xfrm>
                <a:off x="-1588825" y="351740"/>
                <a:ext cx="94200" cy="94200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5" name="Google Shape;565;p27"/>
              <p:cNvSpPr/>
              <p:nvPr/>
            </p:nvSpPr>
            <p:spPr>
              <a:xfrm>
                <a:off x="-1588825" y="483430"/>
                <a:ext cx="94200" cy="94200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6" name="Google Shape;566;p27"/>
              <p:cNvSpPr/>
              <p:nvPr/>
            </p:nvSpPr>
            <p:spPr>
              <a:xfrm>
                <a:off x="-1588825" y="615120"/>
                <a:ext cx="94200" cy="94200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7" name="Google Shape;567;p27"/>
              <p:cNvSpPr/>
              <p:nvPr/>
            </p:nvSpPr>
            <p:spPr>
              <a:xfrm>
                <a:off x="-1588825" y="746810"/>
                <a:ext cx="94200" cy="94200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8" name="Google Shape;568;p27"/>
              <p:cNvSpPr/>
              <p:nvPr/>
            </p:nvSpPr>
            <p:spPr>
              <a:xfrm>
                <a:off x="-1588825" y="878500"/>
                <a:ext cx="94200" cy="94200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69" name="Google Shape;569;p27"/>
            <p:cNvGrpSpPr/>
            <p:nvPr/>
          </p:nvGrpSpPr>
          <p:grpSpPr>
            <a:xfrm rot="5400000">
              <a:off x="1049225" y="4529575"/>
              <a:ext cx="94200" cy="752650"/>
              <a:chOff x="-2018837" y="220050"/>
              <a:chExt cx="94200" cy="752650"/>
            </a:xfrm>
          </p:grpSpPr>
          <p:sp>
            <p:nvSpPr>
              <p:cNvPr id="570" name="Google Shape;570;p27"/>
              <p:cNvSpPr/>
              <p:nvPr/>
            </p:nvSpPr>
            <p:spPr>
              <a:xfrm>
                <a:off x="-2018837" y="220050"/>
                <a:ext cx="94200" cy="94200"/>
              </a:xfrm>
              <a:prstGeom prst="donut">
                <a:avLst>
                  <a:gd fmla="val 25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1" name="Google Shape;571;p27"/>
              <p:cNvSpPr/>
              <p:nvPr/>
            </p:nvSpPr>
            <p:spPr>
              <a:xfrm>
                <a:off x="-2018837" y="351740"/>
                <a:ext cx="94200" cy="94200"/>
              </a:xfrm>
              <a:prstGeom prst="donut">
                <a:avLst>
                  <a:gd fmla="val 25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2" name="Google Shape;572;p27"/>
              <p:cNvSpPr/>
              <p:nvPr/>
            </p:nvSpPr>
            <p:spPr>
              <a:xfrm>
                <a:off x="-2018837" y="483430"/>
                <a:ext cx="94200" cy="94200"/>
              </a:xfrm>
              <a:prstGeom prst="donut">
                <a:avLst>
                  <a:gd fmla="val 25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3" name="Google Shape;573;p27"/>
              <p:cNvSpPr/>
              <p:nvPr/>
            </p:nvSpPr>
            <p:spPr>
              <a:xfrm>
                <a:off x="-2018837" y="615120"/>
                <a:ext cx="94200" cy="94200"/>
              </a:xfrm>
              <a:prstGeom prst="donut">
                <a:avLst>
                  <a:gd fmla="val 25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4" name="Google Shape;574;p27"/>
              <p:cNvSpPr/>
              <p:nvPr/>
            </p:nvSpPr>
            <p:spPr>
              <a:xfrm>
                <a:off x="-2018837" y="746810"/>
                <a:ext cx="94200" cy="94200"/>
              </a:xfrm>
              <a:prstGeom prst="donut">
                <a:avLst>
                  <a:gd fmla="val 25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5" name="Google Shape;575;p27"/>
              <p:cNvSpPr/>
              <p:nvPr/>
            </p:nvSpPr>
            <p:spPr>
              <a:xfrm>
                <a:off x="-2018837" y="878500"/>
                <a:ext cx="94200" cy="94200"/>
              </a:xfrm>
              <a:prstGeom prst="donut">
                <a:avLst>
                  <a:gd fmla="val 25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8" name="Google Shape;578;p28"/>
          <p:cNvSpPr txBox="1"/>
          <p:nvPr>
            <p:ph idx="1" type="subTitle"/>
          </p:nvPr>
        </p:nvSpPr>
        <p:spPr>
          <a:xfrm>
            <a:off x="1123202" y="1680853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9" name="Google Shape;579;p28"/>
          <p:cNvSpPr txBox="1"/>
          <p:nvPr>
            <p:ph idx="2" type="subTitle"/>
          </p:nvPr>
        </p:nvSpPr>
        <p:spPr>
          <a:xfrm>
            <a:off x="3579000" y="1680853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0" name="Google Shape;580;p28"/>
          <p:cNvSpPr txBox="1"/>
          <p:nvPr>
            <p:ph idx="3" type="subTitle"/>
          </p:nvPr>
        </p:nvSpPr>
        <p:spPr>
          <a:xfrm>
            <a:off x="1123202" y="3407479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1" name="Google Shape;581;p28"/>
          <p:cNvSpPr txBox="1"/>
          <p:nvPr>
            <p:ph idx="4" type="subTitle"/>
          </p:nvPr>
        </p:nvSpPr>
        <p:spPr>
          <a:xfrm>
            <a:off x="3579000" y="3407479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2" name="Google Shape;582;p28"/>
          <p:cNvSpPr txBox="1"/>
          <p:nvPr>
            <p:ph idx="5" type="subTitle"/>
          </p:nvPr>
        </p:nvSpPr>
        <p:spPr>
          <a:xfrm>
            <a:off x="6034798" y="1680853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3" name="Google Shape;583;p28"/>
          <p:cNvSpPr txBox="1"/>
          <p:nvPr>
            <p:ph idx="6" type="subTitle"/>
          </p:nvPr>
        </p:nvSpPr>
        <p:spPr>
          <a:xfrm>
            <a:off x="6034798" y="3407479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4" name="Google Shape;584;p28"/>
          <p:cNvSpPr txBox="1"/>
          <p:nvPr>
            <p:ph idx="7" type="subTitle"/>
          </p:nvPr>
        </p:nvSpPr>
        <p:spPr>
          <a:xfrm>
            <a:off x="1123202" y="1336275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85" name="Google Shape;585;p28"/>
          <p:cNvSpPr txBox="1"/>
          <p:nvPr>
            <p:ph idx="8" type="subTitle"/>
          </p:nvPr>
        </p:nvSpPr>
        <p:spPr>
          <a:xfrm>
            <a:off x="3579000" y="1336275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86" name="Google Shape;586;p28"/>
          <p:cNvSpPr txBox="1"/>
          <p:nvPr>
            <p:ph idx="9" type="subTitle"/>
          </p:nvPr>
        </p:nvSpPr>
        <p:spPr>
          <a:xfrm>
            <a:off x="6034798" y="1336275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87" name="Google Shape;587;p28"/>
          <p:cNvSpPr txBox="1"/>
          <p:nvPr>
            <p:ph idx="13" type="subTitle"/>
          </p:nvPr>
        </p:nvSpPr>
        <p:spPr>
          <a:xfrm>
            <a:off x="1123202" y="3063352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88" name="Google Shape;588;p28"/>
          <p:cNvSpPr txBox="1"/>
          <p:nvPr>
            <p:ph idx="14" type="subTitle"/>
          </p:nvPr>
        </p:nvSpPr>
        <p:spPr>
          <a:xfrm>
            <a:off x="3579000" y="3063352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89" name="Google Shape;589;p28"/>
          <p:cNvSpPr txBox="1"/>
          <p:nvPr>
            <p:ph idx="15" type="subTitle"/>
          </p:nvPr>
        </p:nvSpPr>
        <p:spPr>
          <a:xfrm>
            <a:off x="6034798" y="3063352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590" name="Google Shape;590;p28"/>
          <p:cNvGrpSpPr/>
          <p:nvPr/>
        </p:nvGrpSpPr>
        <p:grpSpPr>
          <a:xfrm>
            <a:off x="177975" y="1206496"/>
            <a:ext cx="261175" cy="3937006"/>
            <a:chOff x="-660175" y="181375"/>
            <a:chExt cx="261175" cy="4882200"/>
          </a:xfrm>
        </p:grpSpPr>
        <p:cxnSp>
          <p:nvCxnSpPr>
            <p:cNvPr id="591" name="Google Shape;591;p28"/>
            <p:cNvCxnSpPr/>
            <p:nvPr/>
          </p:nvCxnSpPr>
          <p:spPr>
            <a:xfrm>
              <a:off x="-660175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28"/>
            <p:cNvCxnSpPr/>
            <p:nvPr/>
          </p:nvCxnSpPr>
          <p:spPr>
            <a:xfrm>
              <a:off x="-529587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28"/>
            <p:cNvCxnSpPr/>
            <p:nvPr/>
          </p:nvCxnSpPr>
          <p:spPr>
            <a:xfrm>
              <a:off x="-399000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4" name="Google Shape;594;p28"/>
          <p:cNvGrpSpPr/>
          <p:nvPr/>
        </p:nvGrpSpPr>
        <p:grpSpPr>
          <a:xfrm>
            <a:off x="192550" y="265075"/>
            <a:ext cx="8683763" cy="4422375"/>
            <a:chOff x="192550" y="265075"/>
            <a:chExt cx="8683763" cy="4422375"/>
          </a:xfrm>
        </p:grpSpPr>
        <p:grpSp>
          <p:nvGrpSpPr>
            <p:cNvPr id="595" name="Google Shape;595;p28"/>
            <p:cNvGrpSpPr/>
            <p:nvPr/>
          </p:nvGrpSpPr>
          <p:grpSpPr>
            <a:xfrm>
              <a:off x="192550" y="265075"/>
              <a:ext cx="232025" cy="752650"/>
              <a:chOff x="-1066450" y="239400"/>
              <a:chExt cx="232025" cy="752650"/>
            </a:xfrm>
          </p:grpSpPr>
          <p:grpSp>
            <p:nvGrpSpPr>
              <p:cNvPr id="596" name="Google Shape;596;p28"/>
              <p:cNvGrpSpPr/>
              <p:nvPr/>
            </p:nvGrpSpPr>
            <p:grpSpPr>
              <a:xfrm>
                <a:off x="-1066450" y="239400"/>
                <a:ext cx="232025" cy="94200"/>
                <a:chOff x="-1334850" y="311950"/>
                <a:chExt cx="232025" cy="94200"/>
              </a:xfrm>
            </p:grpSpPr>
            <p:sp>
              <p:nvSpPr>
                <p:cNvPr id="597" name="Google Shape;597;p28"/>
                <p:cNvSpPr/>
                <p:nvPr/>
              </p:nvSpPr>
              <p:spPr>
                <a:xfrm>
                  <a:off x="-1334850" y="311950"/>
                  <a:ext cx="94200" cy="94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98" name="Google Shape;598;p28"/>
                <p:cNvSpPr/>
                <p:nvPr/>
              </p:nvSpPr>
              <p:spPr>
                <a:xfrm>
                  <a:off x="-1197025" y="311950"/>
                  <a:ext cx="94200" cy="94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599" name="Google Shape;599;p28"/>
              <p:cNvGrpSpPr/>
              <p:nvPr/>
            </p:nvGrpSpPr>
            <p:grpSpPr>
              <a:xfrm>
                <a:off x="-1066450" y="371090"/>
                <a:ext cx="232025" cy="94200"/>
                <a:chOff x="-1334850" y="445300"/>
                <a:chExt cx="232025" cy="94200"/>
              </a:xfrm>
            </p:grpSpPr>
            <p:sp>
              <p:nvSpPr>
                <p:cNvPr id="600" name="Google Shape;600;p28"/>
                <p:cNvSpPr/>
                <p:nvPr/>
              </p:nvSpPr>
              <p:spPr>
                <a:xfrm>
                  <a:off x="-1334850" y="445300"/>
                  <a:ext cx="94200" cy="94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01" name="Google Shape;601;p28"/>
                <p:cNvSpPr/>
                <p:nvPr/>
              </p:nvSpPr>
              <p:spPr>
                <a:xfrm>
                  <a:off x="-1197025" y="445300"/>
                  <a:ext cx="94200" cy="94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602" name="Google Shape;602;p28"/>
              <p:cNvGrpSpPr/>
              <p:nvPr/>
            </p:nvGrpSpPr>
            <p:grpSpPr>
              <a:xfrm>
                <a:off x="-1066450" y="502780"/>
                <a:ext cx="232025" cy="94200"/>
                <a:chOff x="-1334850" y="578650"/>
                <a:chExt cx="232025" cy="94200"/>
              </a:xfrm>
            </p:grpSpPr>
            <p:sp>
              <p:nvSpPr>
                <p:cNvPr id="603" name="Google Shape;603;p28"/>
                <p:cNvSpPr/>
                <p:nvPr/>
              </p:nvSpPr>
              <p:spPr>
                <a:xfrm>
                  <a:off x="-1334850" y="578650"/>
                  <a:ext cx="94200" cy="94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04" name="Google Shape;604;p28"/>
                <p:cNvSpPr/>
                <p:nvPr/>
              </p:nvSpPr>
              <p:spPr>
                <a:xfrm>
                  <a:off x="-1197025" y="578650"/>
                  <a:ext cx="94200" cy="94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605" name="Google Shape;605;p28"/>
              <p:cNvGrpSpPr/>
              <p:nvPr/>
            </p:nvGrpSpPr>
            <p:grpSpPr>
              <a:xfrm>
                <a:off x="-1066450" y="634470"/>
                <a:ext cx="232025" cy="94200"/>
                <a:chOff x="-1334850" y="703700"/>
                <a:chExt cx="232025" cy="94200"/>
              </a:xfrm>
            </p:grpSpPr>
            <p:sp>
              <p:nvSpPr>
                <p:cNvPr id="606" name="Google Shape;606;p28"/>
                <p:cNvSpPr/>
                <p:nvPr/>
              </p:nvSpPr>
              <p:spPr>
                <a:xfrm>
                  <a:off x="-1334850" y="703700"/>
                  <a:ext cx="94200" cy="94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07" name="Google Shape;607;p28"/>
                <p:cNvSpPr/>
                <p:nvPr/>
              </p:nvSpPr>
              <p:spPr>
                <a:xfrm>
                  <a:off x="-1197025" y="703700"/>
                  <a:ext cx="94200" cy="94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608" name="Google Shape;608;p28"/>
              <p:cNvGrpSpPr/>
              <p:nvPr/>
            </p:nvGrpSpPr>
            <p:grpSpPr>
              <a:xfrm>
                <a:off x="-1066450" y="766160"/>
                <a:ext cx="232025" cy="94200"/>
                <a:chOff x="-1334850" y="837050"/>
                <a:chExt cx="232025" cy="94200"/>
              </a:xfrm>
            </p:grpSpPr>
            <p:sp>
              <p:nvSpPr>
                <p:cNvPr id="609" name="Google Shape;609;p28"/>
                <p:cNvSpPr/>
                <p:nvPr/>
              </p:nvSpPr>
              <p:spPr>
                <a:xfrm>
                  <a:off x="-1334850" y="837050"/>
                  <a:ext cx="94200" cy="94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10" name="Google Shape;610;p28"/>
                <p:cNvSpPr/>
                <p:nvPr/>
              </p:nvSpPr>
              <p:spPr>
                <a:xfrm>
                  <a:off x="-1197025" y="837050"/>
                  <a:ext cx="94200" cy="94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611" name="Google Shape;611;p28"/>
              <p:cNvGrpSpPr/>
              <p:nvPr/>
            </p:nvGrpSpPr>
            <p:grpSpPr>
              <a:xfrm>
                <a:off x="-1066450" y="897850"/>
                <a:ext cx="232025" cy="94200"/>
                <a:chOff x="-1334850" y="970400"/>
                <a:chExt cx="232025" cy="94200"/>
              </a:xfrm>
            </p:grpSpPr>
            <p:sp>
              <p:nvSpPr>
                <p:cNvPr id="612" name="Google Shape;612;p28"/>
                <p:cNvSpPr/>
                <p:nvPr/>
              </p:nvSpPr>
              <p:spPr>
                <a:xfrm>
                  <a:off x="-1334850" y="970400"/>
                  <a:ext cx="94200" cy="94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13" name="Google Shape;613;p28"/>
                <p:cNvSpPr/>
                <p:nvPr/>
              </p:nvSpPr>
              <p:spPr>
                <a:xfrm>
                  <a:off x="-1197025" y="970400"/>
                  <a:ext cx="94200" cy="94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grpSp>
          <p:nvGrpSpPr>
            <p:cNvPr id="614" name="Google Shape;614;p28"/>
            <p:cNvGrpSpPr/>
            <p:nvPr/>
          </p:nvGrpSpPr>
          <p:grpSpPr>
            <a:xfrm>
              <a:off x="8644288" y="3934800"/>
              <a:ext cx="232025" cy="752650"/>
              <a:chOff x="-1066450" y="239400"/>
              <a:chExt cx="232025" cy="752650"/>
            </a:xfrm>
          </p:grpSpPr>
          <p:grpSp>
            <p:nvGrpSpPr>
              <p:cNvPr id="615" name="Google Shape;615;p28"/>
              <p:cNvGrpSpPr/>
              <p:nvPr/>
            </p:nvGrpSpPr>
            <p:grpSpPr>
              <a:xfrm>
                <a:off x="-1066450" y="239400"/>
                <a:ext cx="232025" cy="94200"/>
                <a:chOff x="-1334850" y="311950"/>
                <a:chExt cx="232025" cy="94200"/>
              </a:xfrm>
            </p:grpSpPr>
            <p:sp>
              <p:nvSpPr>
                <p:cNvPr id="616" name="Google Shape;616;p28"/>
                <p:cNvSpPr/>
                <p:nvPr/>
              </p:nvSpPr>
              <p:spPr>
                <a:xfrm>
                  <a:off x="-1334850" y="31195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17" name="Google Shape;617;p28"/>
                <p:cNvSpPr/>
                <p:nvPr/>
              </p:nvSpPr>
              <p:spPr>
                <a:xfrm>
                  <a:off x="-1197025" y="31195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618" name="Google Shape;618;p28"/>
              <p:cNvGrpSpPr/>
              <p:nvPr/>
            </p:nvGrpSpPr>
            <p:grpSpPr>
              <a:xfrm>
                <a:off x="-1066450" y="371090"/>
                <a:ext cx="232025" cy="94200"/>
                <a:chOff x="-1334850" y="445300"/>
                <a:chExt cx="232025" cy="94200"/>
              </a:xfrm>
            </p:grpSpPr>
            <p:sp>
              <p:nvSpPr>
                <p:cNvPr id="619" name="Google Shape;619;p28"/>
                <p:cNvSpPr/>
                <p:nvPr/>
              </p:nvSpPr>
              <p:spPr>
                <a:xfrm>
                  <a:off x="-1334850" y="44530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20" name="Google Shape;620;p28"/>
                <p:cNvSpPr/>
                <p:nvPr/>
              </p:nvSpPr>
              <p:spPr>
                <a:xfrm>
                  <a:off x="-1197025" y="44530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621" name="Google Shape;621;p28"/>
              <p:cNvGrpSpPr/>
              <p:nvPr/>
            </p:nvGrpSpPr>
            <p:grpSpPr>
              <a:xfrm>
                <a:off x="-1066450" y="502780"/>
                <a:ext cx="232025" cy="94200"/>
                <a:chOff x="-1334850" y="578650"/>
                <a:chExt cx="232025" cy="94200"/>
              </a:xfrm>
            </p:grpSpPr>
            <p:sp>
              <p:nvSpPr>
                <p:cNvPr id="622" name="Google Shape;622;p28"/>
                <p:cNvSpPr/>
                <p:nvPr/>
              </p:nvSpPr>
              <p:spPr>
                <a:xfrm>
                  <a:off x="-1334850" y="57865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23" name="Google Shape;623;p28"/>
                <p:cNvSpPr/>
                <p:nvPr/>
              </p:nvSpPr>
              <p:spPr>
                <a:xfrm>
                  <a:off x="-1197025" y="57865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624" name="Google Shape;624;p28"/>
              <p:cNvGrpSpPr/>
              <p:nvPr/>
            </p:nvGrpSpPr>
            <p:grpSpPr>
              <a:xfrm>
                <a:off x="-1066450" y="634470"/>
                <a:ext cx="232025" cy="94200"/>
                <a:chOff x="-1334850" y="703700"/>
                <a:chExt cx="232025" cy="94200"/>
              </a:xfrm>
            </p:grpSpPr>
            <p:sp>
              <p:nvSpPr>
                <p:cNvPr id="625" name="Google Shape;625;p28"/>
                <p:cNvSpPr/>
                <p:nvPr/>
              </p:nvSpPr>
              <p:spPr>
                <a:xfrm>
                  <a:off x="-1334850" y="70370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26" name="Google Shape;626;p28"/>
                <p:cNvSpPr/>
                <p:nvPr/>
              </p:nvSpPr>
              <p:spPr>
                <a:xfrm>
                  <a:off x="-1197025" y="70370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627" name="Google Shape;627;p28"/>
              <p:cNvGrpSpPr/>
              <p:nvPr/>
            </p:nvGrpSpPr>
            <p:grpSpPr>
              <a:xfrm>
                <a:off x="-1066450" y="766160"/>
                <a:ext cx="232025" cy="94200"/>
                <a:chOff x="-1334850" y="837050"/>
                <a:chExt cx="232025" cy="94200"/>
              </a:xfrm>
            </p:grpSpPr>
            <p:sp>
              <p:nvSpPr>
                <p:cNvPr id="628" name="Google Shape;628;p28"/>
                <p:cNvSpPr/>
                <p:nvPr/>
              </p:nvSpPr>
              <p:spPr>
                <a:xfrm>
                  <a:off x="-1334850" y="83705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29" name="Google Shape;629;p28"/>
                <p:cNvSpPr/>
                <p:nvPr/>
              </p:nvSpPr>
              <p:spPr>
                <a:xfrm>
                  <a:off x="-1197025" y="83705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630" name="Google Shape;630;p28"/>
              <p:cNvGrpSpPr/>
              <p:nvPr/>
            </p:nvGrpSpPr>
            <p:grpSpPr>
              <a:xfrm>
                <a:off x="-1066450" y="897850"/>
                <a:ext cx="232025" cy="94200"/>
                <a:chOff x="-1334850" y="970400"/>
                <a:chExt cx="232025" cy="94200"/>
              </a:xfrm>
            </p:grpSpPr>
            <p:sp>
              <p:nvSpPr>
                <p:cNvPr id="631" name="Google Shape;631;p28"/>
                <p:cNvSpPr/>
                <p:nvPr/>
              </p:nvSpPr>
              <p:spPr>
                <a:xfrm>
                  <a:off x="-1334850" y="97040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32" name="Google Shape;632;p28"/>
                <p:cNvSpPr/>
                <p:nvPr/>
              </p:nvSpPr>
              <p:spPr>
                <a:xfrm>
                  <a:off x="-1197025" y="97040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  <p:sp>
        <p:nvSpPr>
          <p:cNvPr id="633" name="Google Shape;633;p28"/>
          <p:cNvSpPr/>
          <p:nvPr/>
        </p:nvSpPr>
        <p:spPr>
          <a:xfrm>
            <a:off x="4572000" y="4862075"/>
            <a:ext cx="4572000" cy="28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9"/>
          <p:cNvSpPr txBox="1"/>
          <p:nvPr>
            <p:ph hasCustomPrompt="1" type="title"/>
          </p:nvPr>
        </p:nvSpPr>
        <p:spPr>
          <a:xfrm>
            <a:off x="1336225" y="731063"/>
            <a:ext cx="4242900" cy="559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u="sng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29"/>
          <p:cNvSpPr txBox="1"/>
          <p:nvPr>
            <p:ph idx="1" type="subTitle"/>
          </p:nvPr>
        </p:nvSpPr>
        <p:spPr>
          <a:xfrm>
            <a:off x="1336225" y="1290829"/>
            <a:ext cx="4242900" cy="4164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37" name="Google Shape;637;p29"/>
          <p:cNvSpPr txBox="1"/>
          <p:nvPr>
            <p:ph hasCustomPrompt="1" idx="2" type="title"/>
          </p:nvPr>
        </p:nvSpPr>
        <p:spPr>
          <a:xfrm>
            <a:off x="1336225" y="2083275"/>
            <a:ext cx="4242900" cy="559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u="sng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8" name="Google Shape;638;p29"/>
          <p:cNvSpPr txBox="1"/>
          <p:nvPr>
            <p:ph idx="3" type="subTitle"/>
          </p:nvPr>
        </p:nvSpPr>
        <p:spPr>
          <a:xfrm>
            <a:off x="1336225" y="2643432"/>
            <a:ext cx="4242900" cy="4164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39" name="Google Shape;639;p29"/>
          <p:cNvSpPr txBox="1"/>
          <p:nvPr>
            <p:ph hasCustomPrompt="1" idx="4" type="title"/>
          </p:nvPr>
        </p:nvSpPr>
        <p:spPr>
          <a:xfrm>
            <a:off x="1336225" y="3435487"/>
            <a:ext cx="4242900" cy="559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u="sng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0" name="Google Shape;640;p29"/>
          <p:cNvSpPr txBox="1"/>
          <p:nvPr>
            <p:ph idx="5" type="subTitle"/>
          </p:nvPr>
        </p:nvSpPr>
        <p:spPr>
          <a:xfrm>
            <a:off x="1336225" y="3996036"/>
            <a:ext cx="4242900" cy="4164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641" name="Google Shape;641;p29"/>
          <p:cNvGrpSpPr/>
          <p:nvPr/>
        </p:nvGrpSpPr>
        <p:grpSpPr>
          <a:xfrm>
            <a:off x="-10" y="-8"/>
            <a:ext cx="706903" cy="5143398"/>
            <a:chOff x="-2299650" y="181375"/>
            <a:chExt cx="706903" cy="4882200"/>
          </a:xfrm>
        </p:grpSpPr>
        <p:cxnSp>
          <p:nvCxnSpPr>
            <p:cNvPr id="642" name="Google Shape;642;p29"/>
            <p:cNvCxnSpPr/>
            <p:nvPr/>
          </p:nvCxnSpPr>
          <p:spPr>
            <a:xfrm>
              <a:off x="-2299650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29"/>
            <p:cNvCxnSpPr/>
            <p:nvPr/>
          </p:nvCxnSpPr>
          <p:spPr>
            <a:xfrm>
              <a:off x="-2198664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29"/>
            <p:cNvCxnSpPr/>
            <p:nvPr/>
          </p:nvCxnSpPr>
          <p:spPr>
            <a:xfrm>
              <a:off x="-2097678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29"/>
            <p:cNvCxnSpPr/>
            <p:nvPr/>
          </p:nvCxnSpPr>
          <p:spPr>
            <a:xfrm>
              <a:off x="-1996692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29"/>
            <p:cNvCxnSpPr/>
            <p:nvPr/>
          </p:nvCxnSpPr>
          <p:spPr>
            <a:xfrm>
              <a:off x="-1895705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29"/>
            <p:cNvCxnSpPr/>
            <p:nvPr/>
          </p:nvCxnSpPr>
          <p:spPr>
            <a:xfrm>
              <a:off x="-1794719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29"/>
            <p:cNvCxnSpPr/>
            <p:nvPr/>
          </p:nvCxnSpPr>
          <p:spPr>
            <a:xfrm>
              <a:off x="-1693733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29"/>
            <p:cNvCxnSpPr/>
            <p:nvPr/>
          </p:nvCxnSpPr>
          <p:spPr>
            <a:xfrm>
              <a:off x="-1592747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0"/>
          <p:cNvSpPr txBox="1"/>
          <p:nvPr>
            <p:ph hasCustomPrompt="1" type="title"/>
          </p:nvPr>
        </p:nvSpPr>
        <p:spPr>
          <a:xfrm>
            <a:off x="1531375" y="1962150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2" name="Google Shape;652;p30"/>
          <p:cNvSpPr txBox="1"/>
          <p:nvPr>
            <p:ph idx="1" type="subTitle"/>
          </p:nvPr>
        </p:nvSpPr>
        <p:spPr>
          <a:xfrm>
            <a:off x="938500" y="3629175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53" name="Google Shape;653;p30"/>
          <p:cNvSpPr txBox="1"/>
          <p:nvPr>
            <p:ph idx="2" type="subTitle"/>
          </p:nvPr>
        </p:nvSpPr>
        <p:spPr>
          <a:xfrm>
            <a:off x="938500" y="31321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4" name="Google Shape;654;p30"/>
          <p:cNvSpPr txBox="1"/>
          <p:nvPr>
            <p:ph hasCustomPrompt="1" idx="3" type="title"/>
          </p:nvPr>
        </p:nvSpPr>
        <p:spPr>
          <a:xfrm>
            <a:off x="4078150" y="1962150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5" name="Google Shape;655;p30"/>
          <p:cNvSpPr txBox="1"/>
          <p:nvPr>
            <p:ph idx="4" type="subTitle"/>
          </p:nvPr>
        </p:nvSpPr>
        <p:spPr>
          <a:xfrm>
            <a:off x="3485400" y="3629175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56" name="Google Shape;656;p30"/>
          <p:cNvSpPr txBox="1"/>
          <p:nvPr>
            <p:ph idx="5" type="subTitle"/>
          </p:nvPr>
        </p:nvSpPr>
        <p:spPr>
          <a:xfrm>
            <a:off x="3485400" y="31321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7" name="Google Shape;657;p30"/>
          <p:cNvSpPr txBox="1"/>
          <p:nvPr>
            <p:ph hasCustomPrompt="1" idx="6" type="title"/>
          </p:nvPr>
        </p:nvSpPr>
        <p:spPr>
          <a:xfrm>
            <a:off x="6622725" y="1962150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8" name="Google Shape;658;p30"/>
          <p:cNvSpPr txBox="1"/>
          <p:nvPr>
            <p:ph idx="7" type="subTitle"/>
          </p:nvPr>
        </p:nvSpPr>
        <p:spPr>
          <a:xfrm>
            <a:off x="6032300" y="3629175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59" name="Google Shape;659;p30"/>
          <p:cNvSpPr txBox="1"/>
          <p:nvPr>
            <p:ph idx="8" type="subTitle"/>
          </p:nvPr>
        </p:nvSpPr>
        <p:spPr>
          <a:xfrm>
            <a:off x="6032300" y="31321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0" name="Google Shape;660;p30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720000" y="1017726"/>
            <a:ext cx="77040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43" name="Google Shape;43;p4"/>
          <p:cNvGrpSpPr/>
          <p:nvPr/>
        </p:nvGrpSpPr>
        <p:grpSpPr>
          <a:xfrm>
            <a:off x="218038" y="160463"/>
            <a:ext cx="8212725" cy="4214038"/>
            <a:chOff x="218038" y="160463"/>
            <a:chExt cx="8212725" cy="4214038"/>
          </a:xfrm>
        </p:grpSpPr>
        <p:grpSp>
          <p:nvGrpSpPr>
            <p:cNvPr id="44" name="Google Shape;44;p4"/>
            <p:cNvGrpSpPr/>
            <p:nvPr/>
          </p:nvGrpSpPr>
          <p:grpSpPr>
            <a:xfrm>
              <a:off x="218038" y="3621850"/>
              <a:ext cx="232025" cy="752650"/>
              <a:chOff x="-1066450" y="239400"/>
              <a:chExt cx="232025" cy="752650"/>
            </a:xfrm>
          </p:grpSpPr>
          <p:grpSp>
            <p:nvGrpSpPr>
              <p:cNvPr id="45" name="Google Shape;45;p4"/>
              <p:cNvGrpSpPr/>
              <p:nvPr/>
            </p:nvGrpSpPr>
            <p:grpSpPr>
              <a:xfrm>
                <a:off x="-1066450" y="239400"/>
                <a:ext cx="232025" cy="94200"/>
                <a:chOff x="-1334850" y="311950"/>
                <a:chExt cx="232025" cy="94200"/>
              </a:xfrm>
            </p:grpSpPr>
            <p:sp>
              <p:nvSpPr>
                <p:cNvPr id="46" name="Google Shape;46;p4"/>
                <p:cNvSpPr/>
                <p:nvPr/>
              </p:nvSpPr>
              <p:spPr>
                <a:xfrm>
                  <a:off x="-1334850" y="311950"/>
                  <a:ext cx="94200" cy="94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7" name="Google Shape;47;p4"/>
                <p:cNvSpPr/>
                <p:nvPr/>
              </p:nvSpPr>
              <p:spPr>
                <a:xfrm>
                  <a:off x="-1197025" y="311950"/>
                  <a:ext cx="94200" cy="94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48" name="Google Shape;48;p4"/>
              <p:cNvGrpSpPr/>
              <p:nvPr/>
            </p:nvGrpSpPr>
            <p:grpSpPr>
              <a:xfrm>
                <a:off x="-1066450" y="371090"/>
                <a:ext cx="232025" cy="94200"/>
                <a:chOff x="-1334850" y="445300"/>
                <a:chExt cx="232025" cy="94200"/>
              </a:xfrm>
            </p:grpSpPr>
            <p:sp>
              <p:nvSpPr>
                <p:cNvPr id="49" name="Google Shape;49;p4"/>
                <p:cNvSpPr/>
                <p:nvPr/>
              </p:nvSpPr>
              <p:spPr>
                <a:xfrm>
                  <a:off x="-1334850" y="445300"/>
                  <a:ext cx="94200" cy="94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0" name="Google Shape;50;p4"/>
                <p:cNvSpPr/>
                <p:nvPr/>
              </p:nvSpPr>
              <p:spPr>
                <a:xfrm>
                  <a:off x="-1197025" y="445300"/>
                  <a:ext cx="94200" cy="94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51" name="Google Shape;51;p4"/>
              <p:cNvGrpSpPr/>
              <p:nvPr/>
            </p:nvGrpSpPr>
            <p:grpSpPr>
              <a:xfrm>
                <a:off x="-1066450" y="502780"/>
                <a:ext cx="232025" cy="94200"/>
                <a:chOff x="-1334850" y="578650"/>
                <a:chExt cx="232025" cy="94200"/>
              </a:xfrm>
            </p:grpSpPr>
            <p:sp>
              <p:nvSpPr>
                <p:cNvPr id="52" name="Google Shape;52;p4"/>
                <p:cNvSpPr/>
                <p:nvPr/>
              </p:nvSpPr>
              <p:spPr>
                <a:xfrm>
                  <a:off x="-1334850" y="578650"/>
                  <a:ext cx="94200" cy="94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3" name="Google Shape;53;p4"/>
                <p:cNvSpPr/>
                <p:nvPr/>
              </p:nvSpPr>
              <p:spPr>
                <a:xfrm>
                  <a:off x="-1197025" y="578650"/>
                  <a:ext cx="94200" cy="94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54" name="Google Shape;54;p4"/>
              <p:cNvGrpSpPr/>
              <p:nvPr/>
            </p:nvGrpSpPr>
            <p:grpSpPr>
              <a:xfrm>
                <a:off x="-1066450" y="634470"/>
                <a:ext cx="232025" cy="94200"/>
                <a:chOff x="-1334850" y="703700"/>
                <a:chExt cx="232025" cy="94200"/>
              </a:xfrm>
            </p:grpSpPr>
            <p:sp>
              <p:nvSpPr>
                <p:cNvPr id="55" name="Google Shape;55;p4"/>
                <p:cNvSpPr/>
                <p:nvPr/>
              </p:nvSpPr>
              <p:spPr>
                <a:xfrm>
                  <a:off x="-1334850" y="703700"/>
                  <a:ext cx="94200" cy="94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6" name="Google Shape;56;p4"/>
                <p:cNvSpPr/>
                <p:nvPr/>
              </p:nvSpPr>
              <p:spPr>
                <a:xfrm>
                  <a:off x="-1197025" y="703700"/>
                  <a:ext cx="94200" cy="94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57" name="Google Shape;57;p4"/>
              <p:cNvGrpSpPr/>
              <p:nvPr/>
            </p:nvGrpSpPr>
            <p:grpSpPr>
              <a:xfrm>
                <a:off x="-1066450" y="766160"/>
                <a:ext cx="232025" cy="94200"/>
                <a:chOff x="-1334850" y="837050"/>
                <a:chExt cx="232025" cy="94200"/>
              </a:xfrm>
            </p:grpSpPr>
            <p:sp>
              <p:nvSpPr>
                <p:cNvPr id="58" name="Google Shape;58;p4"/>
                <p:cNvSpPr/>
                <p:nvPr/>
              </p:nvSpPr>
              <p:spPr>
                <a:xfrm>
                  <a:off x="-1334850" y="837050"/>
                  <a:ext cx="94200" cy="94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9" name="Google Shape;59;p4"/>
                <p:cNvSpPr/>
                <p:nvPr/>
              </p:nvSpPr>
              <p:spPr>
                <a:xfrm>
                  <a:off x="-1197025" y="837050"/>
                  <a:ext cx="94200" cy="94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60" name="Google Shape;60;p4"/>
              <p:cNvGrpSpPr/>
              <p:nvPr/>
            </p:nvGrpSpPr>
            <p:grpSpPr>
              <a:xfrm>
                <a:off x="-1066450" y="897850"/>
                <a:ext cx="232025" cy="94200"/>
                <a:chOff x="-1334850" y="970400"/>
                <a:chExt cx="232025" cy="94200"/>
              </a:xfrm>
            </p:grpSpPr>
            <p:sp>
              <p:nvSpPr>
                <p:cNvPr id="61" name="Google Shape;61;p4"/>
                <p:cNvSpPr/>
                <p:nvPr/>
              </p:nvSpPr>
              <p:spPr>
                <a:xfrm>
                  <a:off x="-1334850" y="970400"/>
                  <a:ext cx="94200" cy="94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2" name="Google Shape;62;p4"/>
                <p:cNvSpPr/>
                <p:nvPr/>
              </p:nvSpPr>
              <p:spPr>
                <a:xfrm>
                  <a:off x="-1197025" y="970400"/>
                  <a:ext cx="94200" cy="94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grpSp>
          <p:nvGrpSpPr>
            <p:cNvPr id="63" name="Google Shape;63;p4"/>
            <p:cNvGrpSpPr/>
            <p:nvPr/>
          </p:nvGrpSpPr>
          <p:grpSpPr>
            <a:xfrm rot="5400000">
              <a:off x="7938425" y="-99850"/>
              <a:ext cx="232025" cy="752650"/>
              <a:chOff x="-1066450" y="239400"/>
              <a:chExt cx="232025" cy="752650"/>
            </a:xfrm>
          </p:grpSpPr>
          <p:grpSp>
            <p:nvGrpSpPr>
              <p:cNvPr id="64" name="Google Shape;64;p4"/>
              <p:cNvGrpSpPr/>
              <p:nvPr/>
            </p:nvGrpSpPr>
            <p:grpSpPr>
              <a:xfrm>
                <a:off x="-1066450" y="239400"/>
                <a:ext cx="232025" cy="94200"/>
                <a:chOff x="-1334850" y="311950"/>
                <a:chExt cx="232025" cy="94200"/>
              </a:xfrm>
            </p:grpSpPr>
            <p:sp>
              <p:nvSpPr>
                <p:cNvPr id="65" name="Google Shape;65;p4"/>
                <p:cNvSpPr/>
                <p:nvPr/>
              </p:nvSpPr>
              <p:spPr>
                <a:xfrm>
                  <a:off x="-1334850" y="311950"/>
                  <a:ext cx="94200" cy="9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6" name="Google Shape;66;p4"/>
                <p:cNvSpPr/>
                <p:nvPr/>
              </p:nvSpPr>
              <p:spPr>
                <a:xfrm>
                  <a:off x="-1197025" y="311950"/>
                  <a:ext cx="94200" cy="9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67" name="Google Shape;67;p4"/>
              <p:cNvGrpSpPr/>
              <p:nvPr/>
            </p:nvGrpSpPr>
            <p:grpSpPr>
              <a:xfrm>
                <a:off x="-1066450" y="371090"/>
                <a:ext cx="232025" cy="94200"/>
                <a:chOff x="-1334850" y="445300"/>
                <a:chExt cx="232025" cy="94200"/>
              </a:xfrm>
            </p:grpSpPr>
            <p:sp>
              <p:nvSpPr>
                <p:cNvPr id="68" name="Google Shape;68;p4"/>
                <p:cNvSpPr/>
                <p:nvPr/>
              </p:nvSpPr>
              <p:spPr>
                <a:xfrm>
                  <a:off x="-1334850" y="445300"/>
                  <a:ext cx="94200" cy="9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9" name="Google Shape;69;p4"/>
                <p:cNvSpPr/>
                <p:nvPr/>
              </p:nvSpPr>
              <p:spPr>
                <a:xfrm>
                  <a:off x="-1197025" y="445300"/>
                  <a:ext cx="94200" cy="9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70" name="Google Shape;70;p4"/>
              <p:cNvGrpSpPr/>
              <p:nvPr/>
            </p:nvGrpSpPr>
            <p:grpSpPr>
              <a:xfrm>
                <a:off x="-1066450" y="502780"/>
                <a:ext cx="232025" cy="94200"/>
                <a:chOff x="-1334850" y="578650"/>
                <a:chExt cx="232025" cy="94200"/>
              </a:xfrm>
            </p:grpSpPr>
            <p:sp>
              <p:nvSpPr>
                <p:cNvPr id="71" name="Google Shape;71;p4"/>
                <p:cNvSpPr/>
                <p:nvPr/>
              </p:nvSpPr>
              <p:spPr>
                <a:xfrm>
                  <a:off x="-1334850" y="578650"/>
                  <a:ext cx="94200" cy="9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72" name="Google Shape;72;p4"/>
                <p:cNvSpPr/>
                <p:nvPr/>
              </p:nvSpPr>
              <p:spPr>
                <a:xfrm>
                  <a:off x="-1197025" y="578650"/>
                  <a:ext cx="94200" cy="9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73" name="Google Shape;73;p4"/>
              <p:cNvGrpSpPr/>
              <p:nvPr/>
            </p:nvGrpSpPr>
            <p:grpSpPr>
              <a:xfrm>
                <a:off x="-1066450" y="634470"/>
                <a:ext cx="232025" cy="94200"/>
                <a:chOff x="-1334850" y="703700"/>
                <a:chExt cx="232025" cy="94200"/>
              </a:xfrm>
            </p:grpSpPr>
            <p:sp>
              <p:nvSpPr>
                <p:cNvPr id="74" name="Google Shape;74;p4"/>
                <p:cNvSpPr/>
                <p:nvPr/>
              </p:nvSpPr>
              <p:spPr>
                <a:xfrm>
                  <a:off x="-1334850" y="703700"/>
                  <a:ext cx="94200" cy="9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75" name="Google Shape;75;p4"/>
                <p:cNvSpPr/>
                <p:nvPr/>
              </p:nvSpPr>
              <p:spPr>
                <a:xfrm>
                  <a:off x="-1197025" y="703700"/>
                  <a:ext cx="94200" cy="9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76" name="Google Shape;76;p4"/>
              <p:cNvGrpSpPr/>
              <p:nvPr/>
            </p:nvGrpSpPr>
            <p:grpSpPr>
              <a:xfrm>
                <a:off x="-1066450" y="766160"/>
                <a:ext cx="232025" cy="94200"/>
                <a:chOff x="-1334850" y="837050"/>
                <a:chExt cx="232025" cy="94200"/>
              </a:xfrm>
            </p:grpSpPr>
            <p:sp>
              <p:nvSpPr>
                <p:cNvPr id="77" name="Google Shape;77;p4"/>
                <p:cNvSpPr/>
                <p:nvPr/>
              </p:nvSpPr>
              <p:spPr>
                <a:xfrm>
                  <a:off x="-1334850" y="837050"/>
                  <a:ext cx="94200" cy="9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78" name="Google Shape;78;p4"/>
                <p:cNvSpPr/>
                <p:nvPr/>
              </p:nvSpPr>
              <p:spPr>
                <a:xfrm>
                  <a:off x="-1197025" y="837050"/>
                  <a:ext cx="94200" cy="9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79" name="Google Shape;79;p4"/>
              <p:cNvGrpSpPr/>
              <p:nvPr/>
            </p:nvGrpSpPr>
            <p:grpSpPr>
              <a:xfrm>
                <a:off x="-1066450" y="897850"/>
                <a:ext cx="232025" cy="94200"/>
                <a:chOff x="-1334850" y="970400"/>
                <a:chExt cx="232025" cy="94200"/>
              </a:xfrm>
            </p:grpSpPr>
            <p:sp>
              <p:nvSpPr>
                <p:cNvPr id="80" name="Google Shape;80;p4"/>
                <p:cNvSpPr/>
                <p:nvPr/>
              </p:nvSpPr>
              <p:spPr>
                <a:xfrm>
                  <a:off x="-1334850" y="970400"/>
                  <a:ext cx="94200" cy="9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-1197025" y="970400"/>
                  <a:ext cx="94200" cy="9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  <p:sp>
        <p:nvSpPr>
          <p:cNvPr id="82" name="Google Shape;82;p4"/>
          <p:cNvSpPr/>
          <p:nvPr/>
        </p:nvSpPr>
        <p:spPr>
          <a:xfrm>
            <a:off x="350775" y="4652925"/>
            <a:ext cx="841500" cy="8415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3" name="Google Shape;83;p4"/>
          <p:cNvGrpSpPr/>
          <p:nvPr/>
        </p:nvGrpSpPr>
        <p:grpSpPr>
          <a:xfrm rot="5400000">
            <a:off x="3556684" y="-3410728"/>
            <a:ext cx="232028" cy="7345270"/>
            <a:chOff x="-660175" y="181375"/>
            <a:chExt cx="261175" cy="4882200"/>
          </a:xfrm>
        </p:grpSpPr>
        <p:cxnSp>
          <p:nvCxnSpPr>
            <p:cNvPr id="84" name="Google Shape;84;p4"/>
            <p:cNvCxnSpPr/>
            <p:nvPr/>
          </p:nvCxnSpPr>
          <p:spPr>
            <a:xfrm>
              <a:off x="-660175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4"/>
            <p:cNvCxnSpPr/>
            <p:nvPr/>
          </p:nvCxnSpPr>
          <p:spPr>
            <a:xfrm>
              <a:off x="-529587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4"/>
            <p:cNvCxnSpPr/>
            <p:nvPr/>
          </p:nvCxnSpPr>
          <p:spPr>
            <a:xfrm>
              <a:off x="-399000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8_1_1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1"/>
          <p:cNvSpPr txBox="1"/>
          <p:nvPr>
            <p:ph hasCustomPrompt="1" type="title"/>
          </p:nvPr>
        </p:nvSpPr>
        <p:spPr>
          <a:xfrm>
            <a:off x="1145500" y="1768015"/>
            <a:ext cx="1129200" cy="501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u="sng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3" name="Google Shape;663;p31"/>
          <p:cNvSpPr txBox="1"/>
          <p:nvPr>
            <p:ph idx="1" type="subTitle"/>
          </p:nvPr>
        </p:nvSpPr>
        <p:spPr>
          <a:xfrm>
            <a:off x="1145500" y="2684285"/>
            <a:ext cx="21732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64" name="Google Shape;664;p31"/>
          <p:cNvSpPr txBox="1"/>
          <p:nvPr>
            <p:ph idx="2" type="subTitle"/>
          </p:nvPr>
        </p:nvSpPr>
        <p:spPr>
          <a:xfrm>
            <a:off x="1145500" y="2308454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5" name="Google Shape;665;p31"/>
          <p:cNvSpPr txBox="1"/>
          <p:nvPr>
            <p:ph hasCustomPrompt="1" idx="3" type="title"/>
          </p:nvPr>
        </p:nvSpPr>
        <p:spPr>
          <a:xfrm>
            <a:off x="4303300" y="1768015"/>
            <a:ext cx="1129200" cy="501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u="sng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6" name="Google Shape;666;p31"/>
          <p:cNvSpPr txBox="1"/>
          <p:nvPr>
            <p:ph idx="4" type="subTitle"/>
          </p:nvPr>
        </p:nvSpPr>
        <p:spPr>
          <a:xfrm>
            <a:off x="4303300" y="2684285"/>
            <a:ext cx="21732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67" name="Google Shape;667;p31"/>
          <p:cNvSpPr txBox="1"/>
          <p:nvPr>
            <p:ph idx="5" type="subTitle"/>
          </p:nvPr>
        </p:nvSpPr>
        <p:spPr>
          <a:xfrm>
            <a:off x="4303300" y="2308454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8" name="Google Shape;668;p3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69" name="Google Shape;669;p31"/>
          <p:cNvGrpSpPr/>
          <p:nvPr/>
        </p:nvGrpSpPr>
        <p:grpSpPr>
          <a:xfrm>
            <a:off x="720000" y="0"/>
            <a:ext cx="8424000" cy="5143500"/>
            <a:chOff x="720000" y="0"/>
            <a:chExt cx="8424000" cy="5143500"/>
          </a:xfrm>
        </p:grpSpPr>
        <p:sp>
          <p:nvSpPr>
            <p:cNvPr id="670" name="Google Shape;670;p31"/>
            <p:cNvSpPr/>
            <p:nvPr/>
          </p:nvSpPr>
          <p:spPr>
            <a:xfrm>
              <a:off x="1828300" y="4736700"/>
              <a:ext cx="7302600" cy="40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7185000" y="0"/>
              <a:ext cx="1959000" cy="24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720000" y="0"/>
              <a:ext cx="6465000" cy="24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673" name="Google Shape;673;p31"/>
          <p:cNvGrpSpPr/>
          <p:nvPr/>
        </p:nvGrpSpPr>
        <p:grpSpPr>
          <a:xfrm>
            <a:off x="8424000" y="286750"/>
            <a:ext cx="706903" cy="4882200"/>
            <a:chOff x="-2299650" y="181375"/>
            <a:chExt cx="706903" cy="4882200"/>
          </a:xfrm>
        </p:grpSpPr>
        <p:cxnSp>
          <p:nvCxnSpPr>
            <p:cNvPr id="674" name="Google Shape;674;p31"/>
            <p:cNvCxnSpPr/>
            <p:nvPr/>
          </p:nvCxnSpPr>
          <p:spPr>
            <a:xfrm>
              <a:off x="-2299650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31"/>
            <p:cNvCxnSpPr/>
            <p:nvPr/>
          </p:nvCxnSpPr>
          <p:spPr>
            <a:xfrm>
              <a:off x="-2198664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31"/>
            <p:cNvCxnSpPr/>
            <p:nvPr/>
          </p:nvCxnSpPr>
          <p:spPr>
            <a:xfrm>
              <a:off x="-2097678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31"/>
            <p:cNvCxnSpPr/>
            <p:nvPr/>
          </p:nvCxnSpPr>
          <p:spPr>
            <a:xfrm>
              <a:off x="-1996692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31"/>
            <p:cNvCxnSpPr/>
            <p:nvPr/>
          </p:nvCxnSpPr>
          <p:spPr>
            <a:xfrm>
              <a:off x="-1895705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31"/>
            <p:cNvCxnSpPr/>
            <p:nvPr/>
          </p:nvCxnSpPr>
          <p:spPr>
            <a:xfrm>
              <a:off x="-1794719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31"/>
            <p:cNvCxnSpPr/>
            <p:nvPr/>
          </p:nvCxnSpPr>
          <p:spPr>
            <a:xfrm>
              <a:off x="-1693733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31"/>
            <p:cNvCxnSpPr/>
            <p:nvPr/>
          </p:nvCxnSpPr>
          <p:spPr>
            <a:xfrm>
              <a:off x="-1592747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2" name="Google Shape;682;p31"/>
          <p:cNvGrpSpPr/>
          <p:nvPr/>
        </p:nvGrpSpPr>
        <p:grpSpPr>
          <a:xfrm>
            <a:off x="195613" y="0"/>
            <a:ext cx="232025" cy="752650"/>
            <a:chOff x="-1066450" y="239400"/>
            <a:chExt cx="232025" cy="752650"/>
          </a:xfrm>
        </p:grpSpPr>
        <p:grpSp>
          <p:nvGrpSpPr>
            <p:cNvPr id="683" name="Google Shape;683;p31"/>
            <p:cNvGrpSpPr/>
            <p:nvPr/>
          </p:nvGrpSpPr>
          <p:grpSpPr>
            <a:xfrm>
              <a:off x="-1066450" y="239400"/>
              <a:ext cx="232025" cy="94200"/>
              <a:chOff x="-1334850" y="311950"/>
              <a:chExt cx="232025" cy="94200"/>
            </a:xfrm>
          </p:grpSpPr>
          <p:sp>
            <p:nvSpPr>
              <p:cNvPr id="684" name="Google Shape;684;p31"/>
              <p:cNvSpPr/>
              <p:nvPr/>
            </p:nvSpPr>
            <p:spPr>
              <a:xfrm>
                <a:off x="-1334850" y="31195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5" name="Google Shape;685;p31"/>
              <p:cNvSpPr/>
              <p:nvPr/>
            </p:nvSpPr>
            <p:spPr>
              <a:xfrm>
                <a:off x="-1197025" y="31195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686" name="Google Shape;686;p31"/>
            <p:cNvGrpSpPr/>
            <p:nvPr/>
          </p:nvGrpSpPr>
          <p:grpSpPr>
            <a:xfrm>
              <a:off x="-1066450" y="371090"/>
              <a:ext cx="232025" cy="94200"/>
              <a:chOff x="-1334850" y="445300"/>
              <a:chExt cx="232025" cy="94200"/>
            </a:xfrm>
          </p:grpSpPr>
          <p:sp>
            <p:nvSpPr>
              <p:cNvPr id="687" name="Google Shape;687;p31"/>
              <p:cNvSpPr/>
              <p:nvPr/>
            </p:nvSpPr>
            <p:spPr>
              <a:xfrm>
                <a:off x="-1334850" y="44530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8" name="Google Shape;688;p31"/>
              <p:cNvSpPr/>
              <p:nvPr/>
            </p:nvSpPr>
            <p:spPr>
              <a:xfrm>
                <a:off x="-1197025" y="44530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689" name="Google Shape;689;p31"/>
            <p:cNvGrpSpPr/>
            <p:nvPr/>
          </p:nvGrpSpPr>
          <p:grpSpPr>
            <a:xfrm>
              <a:off x="-1066450" y="502780"/>
              <a:ext cx="232025" cy="94200"/>
              <a:chOff x="-1334850" y="578650"/>
              <a:chExt cx="232025" cy="94200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-1334850" y="57865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-1197025" y="57865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-1066450" y="634470"/>
              <a:ext cx="232025" cy="94200"/>
              <a:chOff x="-1334850" y="703700"/>
              <a:chExt cx="232025" cy="94200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-1334850" y="70370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-1197025" y="70370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695" name="Google Shape;695;p31"/>
            <p:cNvGrpSpPr/>
            <p:nvPr/>
          </p:nvGrpSpPr>
          <p:grpSpPr>
            <a:xfrm>
              <a:off x="-1066450" y="766160"/>
              <a:ext cx="232025" cy="94200"/>
              <a:chOff x="-1334850" y="837050"/>
              <a:chExt cx="232025" cy="94200"/>
            </a:xfrm>
          </p:grpSpPr>
          <p:sp>
            <p:nvSpPr>
              <p:cNvPr id="696" name="Google Shape;696;p31"/>
              <p:cNvSpPr/>
              <p:nvPr/>
            </p:nvSpPr>
            <p:spPr>
              <a:xfrm>
                <a:off x="-1334850" y="83705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-1197025" y="83705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698" name="Google Shape;698;p31"/>
            <p:cNvGrpSpPr/>
            <p:nvPr/>
          </p:nvGrpSpPr>
          <p:grpSpPr>
            <a:xfrm>
              <a:off x="-1066450" y="897850"/>
              <a:ext cx="232025" cy="94200"/>
              <a:chOff x="-1334850" y="970400"/>
              <a:chExt cx="232025" cy="94200"/>
            </a:xfrm>
          </p:grpSpPr>
          <p:sp>
            <p:nvSpPr>
              <p:cNvPr id="699" name="Google Shape;699;p31"/>
              <p:cNvSpPr/>
              <p:nvPr/>
            </p:nvSpPr>
            <p:spPr>
              <a:xfrm>
                <a:off x="-1334850" y="97040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0" name="Google Shape;700;p31"/>
              <p:cNvSpPr/>
              <p:nvPr/>
            </p:nvSpPr>
            <p:spPr>
              <a:xfrm>
                <a:off x="-1197025" y="97040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2"/>
          <p:cNvSpPr txBox="1"/>
          <p:nvPr>
            <p:ph type="title"/>
          </p:nvPr>
        </p:nvSpPr>
        <p:spPr>
          <a:xfrm>
            <a:off x="2048300" y="928533"/>
            <a:ext cx="4448100" cy="8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3" name="Google Shape;703;p32"/>
          <p:cNvSpPr txBox="1"/>
          <p:nvPr>
            <p:ph idx="1" type="subTitle"/>
          </p:nvPr>
        </p:nvSpPr>
        <p:spPr>
          <a:xfrm>
            <a:off x="2048300" y="1738339"/>
            <a:ext cx="4448100" cy="1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4" name="Google Shape;704;p32"/>
          <p:cNvSpPr txBox="1"/>
          <p:nvPr/>
        </p:nvSpPr>
        <p:spPr>
          <a:xfrm>
            <a:off x="2048300" y="3525092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</a:t>
            </a:r>
            <a:r>
              <a:rPr lang="en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b="1" sz="1000" u="sng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3"/>
          <p:cNvGrpSpPr/>
          <p:nvPr/>
        </p:nvGrpSpPr>
        <p:grpSpPr>
          <a:xfrm flipH="1" rot="10800000">
            <a:off x="149797" y="2996052"/>
            <a:ext cx="365400" cy="1521035"/>
            <a:chOff x="190301" y="3128877"/>
            <a:chExt cx="365400" cy="1521035"/>
          </a:xfrm>
        </p:grpSpPr>
        <p:sp>
          <p:nvSpPr>
            <p:cNvPr id="707" name="Google Shape;707;p33"/>
            <p:cNvSpPr/>
            <p:nvPr/>
          </p:nvSpPr>
          <p:spPr>
            <a:xfrm>
              <a:off x="190301" y="3128877"/>
              <a:ext cx="365400" cy="365400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190301" y="3706694"/>
              <a:ext cx="365400" cy="365400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190301" y="4284512"/>
              <a:ext cx="365400" cy="365400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10" name="Google Shape;710;p33"/>
          <p:cNvGrpSpPr/>
          <p:nvPr/>
        </p:nvGrpSpPr>
        <p:grpSpPr>
          <a:xfrm>
            <a:off x="-15886" y="-10125"/>
            <a:ext cx="9159984" cy="5017689"/>
            <a:chOff x="-15886" y="-10125"/>
            <a:chExt cx="9159984" cy="5017689"/>
          </a:xfrm>
        </p:grpSpPr>
        <p:grpSp>
          <p:nvGrpSpPr>
            <p:cNvPr id="711" name="Google Shape;711;p33"/>
            <p:cNvGrpSpPr/>
            <p:nvPr/>
          </p:nvGrpSpPr>
          <p:grpSpPr>
            <a:xfrm flipH="1" rot="-5400000">
              <a:off x="4433518" y="296984"/>
              <a:ext cx="261175" cy="9159984"/>
              <a:chOff x="-660175" y="181375"/>
              <a:chExt cx="261175" cy="4882200"/>
            </a:xfrm>
          </p:grpSpPr>
          <p:cxnSp>
            <p:nvCxnSpPr>
              <p:cNvPr id="712" name="Google Shape;712;p33"/>
              <p:cNvCxnSpPr/>
              <p:nvPr/>
            </p:nvCxnSpPr>
            <p:spPr>
              <a:xfrm>
                <a:off x="-660175" y="181375"/>
                <a:ext cx="0" cy="488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3" name="Google Shape;713;p33"/>
              <p:cNvCxnSpPr/>
              <p:nvPr/>
            </p:nvCxnSpPr>
            <p:spPr>
              <a:xfrm>
                <a:off x="-529587" y="181375"/>
                <a:ext cx="0" cy="488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4" name="Google Shape;714;p33"/>
              <p:cNvCxnSpPr/>
              <p:nvPr/>
            </p:nvCxnSpPr>
            <p:spPr>
              <a:xfrm>
                <a:off x="-399000" y="181375"/>
                <a:ext cx="0" cy="488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15" name="Google Shape;715;p33"/>
            <p:cNvGrpSpPr/>
            <p:nvPr/>
          </p:nvGrpSpPr>
          <p:grpSpPr>
            <a:xfrm flipH="1" rot="-5400000">
              <a:off x="6572300" y="-2320637"/>
              <a:ext cx="261175" cy="4882200"/>
              <a:chOff x="-660175" y="181375"/>
              <a:chExt cx="261175" cy="4882200"/>
            </a:xfrm>
          </p:grpSpPr>
          <p:cxnSp>
            <p:nvCxnSpPr>
              <p:cNvPr id="716" name="Google Shape;716;p33"/>
              <p:cNvCxnSpPr/>
              <p:nvPr/>
            </p:nvCxnSpPr>
            <p:spPr>
              <a:xfrm>
                <a:off x="-660175" y="181375"/>
                <a:ext cx="0" cy="488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7" name="Google Shape;717;p33"/>
              <p:cNvCxnSpPr/>
              <p:nvPr/>
            </p:nvCxnSpPr>
            <p:spPr>
              <a:xfrm>
                <a:off x="-529587" y="181375"/>
                <a:ext cx="0" cy="488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8" name="Google Shape;718;p33"/>
              <p:cNvCxnSpPr/>
              <p:nvPr/>
            </p:nvCxnSpPr>
            <p:spPr>
              <a:xfrm>
                <a:off x="-399000" y="181375"/>
                <a:ext cx="0" cy="488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19" name="Google Shape;719;p33"/>
          <p:cNvSpPr/>
          <p:nvPr/>
        </p:nvSpPr>
        <p:spPr>
          <a:xfrm flipH="1" rot="5400000">
            <a:off x="1556600" y="3162375"/>
            <a:ext cx="415200" cy="356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720" name="Google Shape;720;p33"/>
          <p:cNvGrpSpPr/>
          <p:nvPr/>
        </p:nvGrpSpPr>
        <p:grpSpPr>
          <a:xfrm>
            <a:off x="290748" y="148713"/>
            <a:ext cx="8656975" cy="1292013"/>
            <a:chOff x="290748" y="148713"/>
            <a:chExt cx="8656975" cy="1292013"/>
          </a:xfrm>
        </p:grpSpPr>
        <p:grpSp>
          <p:nvGrpSpPr>
            <p:cNvPr id="721" name="Google Shape;721;p33"/>
            <p:cNvGrpSpPr/>
            <p:nvPr/>
          </p:nvGrpSpPr>
          <p:grpSpPr>
            <a:xfrm flipH="1" rot="10800000">
              <a:off x="8715698" y="688075"/>
              <a:ext cx="232025" cy="752650"/>
              <a:chOff x="-1066450" y="239400"/>
              <a:chExt cx="232025" cy="752650"/>
            </a:xfrm>
          </p:grpSpPr>
          <p:grpSp>
            <p:nvGrpSpPr>
              <p:cNvPr id="722" name="Google Shape;722;p33"/>
              <p:cNvGrpSpPr/>
              <p:nvPr/>
            </p:nvGrpSpPr>
            <p:grpSpPr>
              <a:xfrm>
                <a:off x="-1066450" y="239400"/>
                <a:ext cx="232025" cy="94200"/>
                <a:chOff x="-1334850" y="311950"/>
                <a:chExt cx="232025" cy="94200"/>
              </a:xfrm>
            </p:grpSpPr>
            <p:sp>
              <p:nvSpPr>
                <p:cNvPr id="723" name="Google Shape;723;p33"/>
                <p:cNvSpPr/>
                <p:nvPr/>
              </p:nvSpPr>
              <p:spPr>
                <a:xfrm>
                  <a:off x="-1334850" y="31195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724" name="Google Shape;724;p33"/>
                <p:cNvSpPr/>
                <p:nvPr/>
              </p:nvSpPr>
              <p:spPr>
                <a:xfrm>
                  <a:off x="-1197025" y="31195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725" name="Google Shape;725;p33"/>
              <p:cNvGrpSpPr/>
              <p:nvPr/>
            </p:nvGrpSpPr>
            <p:grpSpPr>
              <a:xfrm>
                <a:off x="-1066450" y="371090"/>
                <a:ext cx="232025" cy="94200"/>
                <a:chOff x="-1334850" y="445300"/>
                <a:chExt cx="232025" cy="94200"/>
              </a:xfrm>
            </p:grpSpPr>
            <p:sp>
              <p:nvSpPr>
                <p:cNvPr id="726" name="Google Shape;726;p33"/>
                <p:cNvSpPr/>
                <p:nvPr/>
              </p:nvSpPr>
              <p:spPr>
                <a:xfrm>
                  <a:off x="-1334850" y="44530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727" name="Google Shape;727;p33"/>
                <p:cNvSpPr/>
                <p:nvPr/>
              </p:nvSpPr>
              <p:spPr>
                <a:xfrm>
                  <a:off x="-1197025" y="44530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728" name="Google Shape;728;p33"/>
              <p:cNvGrpSpPr/>
              <p:nvPr/>
            </p:nvGrpSpPr>
            <p:grpSpPr>
              <a:xfrm>
                <a:off x="-1066450" y="502780"/>
                <a:ext cx="232025" cy="94200"/>
                <a:chOff x="-1334850" y="578650"/>
                <a:chExt cx="232025" cy="94200"/>
              </a:xfrm>
            </p:grpSpPr>
            <p:sp>
              <p:nvSpPr>
                <p:cNvPr id="729" name="Google Shape;729;p33"/>
                <p:cNvSpPr/>
                <p:nvPr/>
              </p:nvSpPr>
              <p:spPr>
                <a:xfrm>
                  <a:off x="-1334850" y="57865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730" name="Google Shape;730;p33"/>
                <p:cNvSpPr/>
                <p:nvPr/>
              </p:nvSpPr>
              <p:spPr>
                <a:xfrm>
                  <a:off x="-1197025" y="57865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731" name="Google Shape;731;p33"/>
              <p:cNvGrpSpPr/>
              <p:nvPr/>
            </p:nvGrpSpPr>
            <p:grpSpPr>
              <a:xfrm>
                <a:off x="-1066450" y="634470"/>
                <a:ext cx="232025" cy="94200"/>
                <a:chOff x="-1334850" y="703700"/>
                <a:chExt cx="232025" cy="94200"/>
              </a:xfrm>
            </p:grpSpPr>
            <p:sp>
              <p:nvSpPr>
                <p:cNvPr id="732" name="Google Shape;732;p33"/>
                <p:cNvSpPr/>
                <p:nvPr/>
              </p:nvSpPr>
              <p:spPr>
                <a:xfrm>
                  <a:off x="-1334850" y="70370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733" name="Google Shape;733;p33"/>
                <p:cNvSpPr/>
                <p:nvPr/>
              </p:nvSpPr>
              <p:spPr>
                <a:xfrm>
                  <a:off x="-1197025" y="70370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734" name="Google Shape;734;p33"/>
              <p:cNvGrpSpPr/>
              <p:nvPr/>
            </p:nvGrpSpPr>
            <p:grpSpPr>
              <a:xfrm>
                <a:off x="-1066450" y="766160"/>
                <a:ext cx="232025" cy="94200"/>
                <a:chOff x="-1334850" y="837050"/>
                <a:chExt cx="232025" cy="94200"/>
              </a:xfrm>
            </p:grpSpPr>
            <p:sp>
              <p:nvSpPr>
                <p:cNvPr id="735" name="Google Shape;735;p33"/>
                <p:cNvSpPr/>
                <p:nvPr/>
              </p:nvSpPr>
              <p:spPr>
                <a:xfrm>
                  <a:off x="-1334850" y="83705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736" name="Google Shape;736;p33"/>
                <p:cNvSpPr/>
                <p:nvPr/>
              </p:nvSpPr>
              <p:spPr>
                <a:xfrm>
                  <a:off x="-1197025" y="83705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737" name="Google Shape;737;p33"/>
              <p:cNvGrpSpPr/>
              <p:nvPr/>
            </p:nvGrpSpPr>
            <p:grpSpPr>
              <a:xfrm>
                <a:off x="-1066450" y="897850"/>
                <a:ext cx="232025" cy="94200"/>
                <a:chOff x="-1334850" y="970400"/>
                <a:chExt cx="232025" cy="94200"/>
              </a:xfrm>
            </p:grpSpPr>
            <p:sp>
              <p:nvSpPr>
                <p:cNvPr id="738" name="Google Shape;738;p33"/>
                <p:cNvSpPr/>
                <p:nvPr/>
              </p:nvSpPr>
              <p:spPr>
                <a:xfrm>
                  <a:off x="-1334850" y="97040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739" name="Google Shape;739;p33"/>
                <p:cNvSpPr/>
                <p:nvPr/>
              </p:nvSpPr>
              <p:spPr>
                <a:xfrm>
                  <a:off x="-1197025" y="97040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grpSp>
          <p:nvGrpSpPr>
            <p:cNvPr id="740" name="Google Shape;740;p33"/>
            <p:cNvGrpSpPr/>
            <p:nvPr/>
          </p:nvGrpSpPr>
          <p:grpSpPr>
            <a:xfrm flipH="1" rot="5400000">
              <a:off x="551060" y="-111600"/>
              <a:ext cx="232025" cy="752650"/>
              <a:chOff x="-1066450" y="239400"/>
              <a:chExt cx="232025" cy="752650"/>
            </a:xfrm>
          </p:grpSpPr>
          <p:grpSp>
            <p:nvGrpSpPr>
              <p:cNvPr id="741" name="Google Shape;741;p33"/>
              <p:cNvGrpSpPr/>
              <p:nvPr/>
            </p:nvGrpSpPr>
            <p:grpSpPr>
              <a:xfrm>
                <a:off x="-1066450" y="239400"/>
                <a:ext cx="232025" cy="94200"/>
                <a:chOff x="-1334850" y="311950"/>
                <a:chExt cx="232025" cy="94200"/>
              </a:xfrm>
            </p:grpSpPr>
            <p:sp>
              <p:nvSpPr>
                <p:cNvPr id="742" name="Google Shape;742;p33"/>
                <p:cNvSpPr/>
                <p:nvPr/>
              </p:nvSpPr>
              <p:spPr>
                <a:xfrm>
                  <a:off x="-1334850" y="31195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743" name="Google Shape;743;p33"/>
                <p:cNvSpPr/>
                <p:nvPr/>
              </p:nvSpPr>
              <p:spPr>
                <a:xfrm>
                  <a:off x="-1197025" y="31195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744" name="Google Shape;744;p33"/>
              <p:cNvGrpSpPr/>
              <p:nvPr/>
            </p:nvGrpSpPr>
            <p:grpSpPr>
              <a:xfrm>
                <a:off x="-1066450" y="371090"/>
                <a:ext cx="232025" cy="94200"/>
                <a:chOff x="-1334850" y="445300"/>
                <a:chExt cx="232025" cy="94200"/>
              </a:xfrm>
            </p:grpSpPr>
            <p:sp>
              <p:nvSpPr>
                <p:cNvPr id="745" name="Google Shape;745;p33"/>
                <p:cNvSpPr/>
                <p:nvPr/>
              </p:nvSpPr>
              <p:spPr>
                <a:xfrm>
                  <a:off x="-1334850" y="44530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746" name="Google Shape;746;p33"/>
                <p:cNvSpPr/>
                <p:nvPr/>
              </p:nvSpPr>
              <p:spPr>
                <a:xfrm>
                  <a:off x="-1197025" y="44530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747" name="Google Shape;747;p33"/>
              <p:cNvGrpSpPr/>
              <p:nvPr/>
            </p:nvGrpSpPr>
            <p:grpSpPr>
              <a:xfrm>
                <a:off x="-1066450" y="502780"/>
                <a:ext cx="232025" cy="94200"/>
                <a:chOff x="-1334850" y="578650"/>
                <a:chExt cx="232025" cy="94200"/>
              </a:xfrm>
            </p:grpSpPr>
            <p:sp>
              <p:nvSpPr>
                <p:cNvPr id="748" name="Google Shape;748;p33"/>
                <p:cNvSpPr/>
                <p:nvPr/>
              </p:nvSpPr>
              <p:spPr>
                <a:xfrm>
                  <a:off x="-1334850" y="57865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749" name="Google Shape;749;p33"/>
                <p:cNvSpPr/>
                <p:nvPr/>
              </p:nvSpPr>
              <p:spPr>
                <a:xfrm>
                  <a:off x="-1197025" y="57865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750" name="Google Shape;750;p33"/>
              <p:cNvGrpSpPr/>
              <p:nvPr/>
            </p:nvGrpSpPr>
            <p:grpSpPr>
              <a:xfrm>
                <a:off x="-1066450" y="634470"/>
                <a:ext cx="232025" cy="94200"/>
                <a:chOff x="-1334850" y="703700"/>
                <a:chExt cx="232025" cy="94200"/>
              </a:xfrm>
            </p:grpSpPr>
            <p:sp>
              <p:nvSpPr>
                <p:cNvPr id="751" name="Google Shape;751;p33"/>
                <p:cNvSpPr/>
                <p:nvPr/>
              </p:nvSpPr>
              <p:spPr>
                <a:xfrm>
                  <a:off x="-1334850" y="70370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752" name="Google Shape;752;p33"/>
                <p:cNvSpPr/>
                <p:nvPr/>
              </p:nvSpPr>
              <p:spPr>
                <a:xfrm>
                  <a:off x="-1197025" y="70370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753" name="Google Shape;753;p33"/>
              <p:cNvGrpSpPr/>
              <p:nvPr/>
            </p:nvGrpSpPr>
            <p:grpSpPr>
              <a:xfrm>
                <a:off x="-1066450" y="766160"/>
                <a:ext cx="232025" cy="94200"/>
                <a:chOff x="-1334850" y="837050"/>
                <a:chExt cx="232025" cy="94200"/>
              </a:xfrm>
            </p:grpSpPr>
            <p:sp>
              <p:nvSpPr>
                <p:cNvPr id="754" name="Google Shape;754;p33"/>
                <p:cNvSpPr/>
                <p:nvPr/>
              </p:nvSpPr>
              <p:spPr>
                <a:xfrm>
                  <a:off x="-1334850" y="83705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755" name="Google Shape;755;p33"/>
                <p:cNvSpPr/>
                <p:nvPr/>
              </p:nvSpPr>
              <p:spPr>
                <a:xfrm>
                  <a:off x="-1197025" y="83705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756" name="Google Shape;756;p33"/>
              <p:cNvGrpSpPr/>
              <p:nvPr/>
            </p:nvGrpSpPr>
            <p:grpSpPr>
              <a:xfrm>
                <a:off x="-1066450" y="897850"/>
                <a:ext cx="232025" cy="94200"/>
                <a:chOff x="-1334850" y="970400"/>
                <a:chExt cx="232025" cy="94200"/>
              </a:xfrm>
            </p:grpSpPr>
            <p:sp>
              <p:nvSpPr>
                <p:cNvPr id="757" name="Google Shape;757;p33"/>
                <p:cNvSpPr/>
                <p:nvPr/>
              </p:nvSpPr>
              <p:spPr>
                <a:xfrm>
                  <a:off x="-1334850" y="97040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758" name="Google Shape;758;p33"/>
                <p:cNvSpPr/>
                <p:nvPr/>
              </p:nvSpPr>
              <p:spPr>
                <a:xfrm>
                  <a:off x="-1197025" y="97040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0" name="Google Shape;760;p34"/>
          <p:cNvGrpSpPr/>
          <p:nvPr/>
        </p:nvGrpSpPr>
        <p:grpSpPr>
          <a:xfrm rot="-5400000">
            <a:off x="6592942" y="-2035273"/>
            <a:ext cx="553717" cy="4595615"/>
            <a:chOff x="-2299650" y="181375"/>
            <a:chExt cx="706903" cy="4882200"/>
          </a:xfrm>
        </p:grpSpPr>
        <p:cxnSp>
          <p:nvCxnSpPr>
            <p:cNvPr id="761" name="Google Shape;761;p34"/>
            <p:cNvCxnSpPr/>
            <p:nvPr/>
          </p:nvCxnSpPr>
          <p:spPr>
            <a:xfrm>
              <a:off x="-2299650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34"/>
            <p:cNvCxnSpPr/>
            <p:nvPr/>
          </p:nvCxnSpPr>
          <p:spPr>
            <a:xfrm>
              <a:off x="-2198664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34"/>
            <p:cNvCxnSpPr/>
            <p:nvPr/>
          </p:nvCxnSpPr>
          <p:spPr>
            <a:xfrm>
              <a:off x="-2097678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34"/>
            <p:cNvCxnSpPr/>
            <p:nvPr/>
          </p:nvCxnSpPr>
          <p:spPr>
            <a:xfrm>
              <a:off x="-1996692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Google Shape;765;p34"/>
            <p:cNvCxnSpPr/>
            <p:nvPr/>
          </p:nvCxnSpPr>
          <p:spPr>
            <a:xfrm>
              <a:off x="-1895705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34"/>
            <p:cNvCxnSpPr/>
            <p:nvPr/>
          </p:nvCxnSpPr>
          <p:spPr>
            <a:xfrm>
              <a:off x="-1794719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34"/>
            <p:cNvCxnSpPr/>
            <p:nvPr/>
          </p:nvCxnSpPr>
          <p:spPr>
            <a:xfrm>
              <a:off x="-1693733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34"/>
            <p:cNvCxnSpPr/>
            <p:nvPr/>
          </p:nvCxnSpPr>
          <p:spPr>
            <a:xfrm>
              <a:off x="-1592747" y="181375"/>
              <a:ext cx="0" cy="48822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9" name="Google Shape;769;p34"/>
          <p:cNvGrpSpPr/>
          <p:nvPr/>
        </p:nvGrpSpPr>
        <p:grpSpPr>
          <a:xfrm rot="10800000">
            <a:off x="-9159" y="150"/>
            <a:ext cx="8424000" cy="5143350"/>
            <a:chOff x="720000" y="0"/>
            <a:chExt cx="8424000" cy="5143350"/>
          </a:xfrm>
        </p:grpSpPr>
        <p:sp>
          <p:nvSpPr>
            <p:cNvPr id="770" name="Google Shape;770;p34"/>
            <p:cNvSpPr/>
            <p:nvPr/>
          </p:nvSpPr>
          <p:spPr>
            <a:xfrm>
              <a:off x="1828291" y="4822950"/>
              <a:ext cx="7302600" cy="32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7185000" y="0"/>
              <a:ext cx="1959000" cy="24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720000" y="0"/>
              <a:ext cx="6465000" cy="24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773" name="Google Shape;773;p34"/>
          <p:cNvGrpSpPr/>
          <p:nvPr/>
        </p:nvGrpSpPr>
        <p:grpSpPr>
          <a:xfrm>
            <a:off x="8694838" y="4267925"/>
            <a:ext cx="232025" cy="752650"/>
            <a:chOff x="-1066450" y="239400"/>
            <a:chExt cx="232025" cy="752650"/>
          </a:xfrm>
        </p:grpSpPr>
        <p:grpSp>
          <p:nvGrpSpPr>
            <p:cNvPr id="774" name="Google Shape;774;p34"/>
            <p:cNvGrpSpPr/>
            <p:nvPr/>
          </p:nvGrpSpPr>
          <p:grpSpPr>
            <a:xfrm>
              <a:off x="-1066450" y="239400"/>
              <a:ext cx="232025" cy="94200"/>
              <a:chOff x="-1334850" y="311950"/>
              <a:chExt cx="232025" cy="94200"/>
            </a:xfrm>
          </p:grpSpPr>
          <p:sp>
            <p:nvSpPr>
              <p:cNvPr id="775" name="Google Shape;775;p34"/>
              <p:cNvSpPr/>
              <p:nvPr/>
            </p:nvSpPr>
            <p:spPr>
              <a:xfrm>
                <a:off x="-1334850" y="31195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6" name="Google Shape;776;p34"/>
              <p:cNvSpPr/>
              <p:nvPr/>
            </p:nvSpPr>
            <p:spPr>
              <a:xfrm>
                <a:off x="-1197025" y="31195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77" name="Google Shape;777;p34"/>
            <p:cNvGrpSpPr/>
            <p:nvPr/>
          </p:nvGrpSpPr>
          <p:grpSpPr>
            <a:xfrm>
              <a:off x="-1066450" y="371090"/>
              <a:ext cx="232025" cy="94200"/>
              <a:chOff x="-1334850" y="445300"/>
              <a:chExt cx="232025" cy="94200"/>
            </a:xfrm>
          </p:grpSpPr>
          <p:sp>
            <p:nvSpPr>
              <p:cNvPr id="778" name="Google Shape;778;p34"/>
              <p:cNvSpPr/>
              <p:nvPr/>
            </p:nvSpPr>
            <p:spPr>
              <a:xfrm>
                <a:off x="-1334850" y="44530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9" name="Google Shape;779;p34"/>
              <p:cNvSpPr/>
              <p:nvPr/>
            </p:nvSpPr>
            <p:spPr>
              <a:xfrm>
                <a:off x="-1197025" y="44530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80" name="Google Shape;780;p34"/>
            <p:cNvGrpSpPr/>
            <p:nvPr/>
          </p:nvGrpSpPr>
          <p:grpSpPr>
            <a:xfrm>
              <a:off x="-1066450" y="502780"/>
              <a:ext cx="232025" cy="94200"/>
              <a:chOff x="-1334850" y="578650"/>
              <a:chExt cx="232025" cy="94200"/>
            </a:xfrm>
          </p:grpSpPr>
          <p:sp>
            <p:nvSpPr>
              <p:cNvPr id="781" name="Google Shape;781;p34"/>
              <p:cNvSpPr/>
              <p:nvPr/>
            </p:nvSpPr>
            <p:spPr>
              <a:xfrm>
                <a:off x="-1334850" y="57865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2" name="Google Shape;782;p34"/>
              <p:cNvSpPr/>
              <p:nvPr/>
            </p:nvSpPr>
            <p:spPr>
              <a:xfrm>
                <a:off x="-1197025" y="57865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83" name="Google Shape;783;p34"/>
            <p:cNvGrpSpPr/>
            <p:nvPr/>
          </p:nvGrpSpPr>
          <p:grpSpPr>
            <a:xfrm>
              <a:off x="-1066450" y="634470"/>
              <a:ext cx="232025" cy="94200"/>
              <a:chOff x="-1334850" y="703700"/>
              <a:chExt cx="232025" cy="94200"/>
            </a:xfrm>
          </p:grpSpPr>
          <p:sp>
            <p:nvSpPr>
              <p:cNvPr id="784" name="Google Shape;784;p34"/>
              <p:cNvSpPr/>
              <p:nvPr/>
            </p:nvSpPr>
            <p:spPr>
              <a:xfrm>
                <a:off x="-1334850" y="70370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5" name="Google Shape;785;p34"/>
              <p:cNvSpPr/>
              <p:nvPr/>
            </p:nvSpPr>
            <p:spPr>
              <a:xfrm>
                <a:off x="-1197025" y="70370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86" name="Google Shape;786;p34"/>
            <p:cNvGrpSpPr/>
            <p:nvPr/>
          </p:nvGrpSpPr>
          <p:grpSpPr>
            <a:xfrm>
              <a:off x="-1066450" y="766160"/>
              <a:ext cx="232025" cy="94200"/>
              <a:chOff x="-1334850" y="837050"/>
              <a:chExt cx="232025" cy="94200"/>
            </a:xfrm>
          </p:grpSpPr>
          <p:sp>
            <p:nvSpPr>
              <p:cNvPr id="787" name="Google Shape;787;p34"/>
              <p:cNvSpPr/>
              <p:nvPr/>
            </p:nvSpPr>
            <p:spPr>
              <a:xfrm>
                <a:off x="-1334850" y="83705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8" name="Google Shape;788;p34"/>
              <p:cNvSpPr/>
              <p:nvPr/>
            </p:nvSpPr>
            <p:spPr>
              <a:xfrm>
                <a:off x="-1197025" y="83705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89" name="Google Shape;789;p34"/>
            <p:cNvGrpSpPr/>
            <p:nvPr/>
          </p:nvGrpSpPr>
          <p:grpSpPr>
            <a:xfrm>
              <a:off x="-1066450" y="897850"/>
              <a:ext cx="232025" cy="94200"/>
              <a:chOff x="-1334850" y="970400"/>
              <a:chExt cx="232025" cy="94200"/>
            </a:xfrm>
          </p:grpSpPr>
          <p:sp>
            <p:nvSpPr>
              <p:cNvPr id="790" name="Google Shape;790;p34"/>
              <p:cNvSpPr/>
              <p:nvPr/>
            </p:nvSpPr>
            <p:spPr>
              <a:xfrm>
                <a:off x="-1334850" y="97040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1" name="Google Shape;791;p34"/>
              <p:cNvSpPr/>
              <p:nvPr/>
            </p:nvSpPr>
            <p:spPr>
              <a:xfrm>
                <a:off x="-1197025" y="97040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" name="Google Shape;89;p5"/>
          <p:cNvSpPr txBox="1"/>
          <p:nvPr>
            <p:ph idx="1" type="subTitle"/>
          </p:nvPr>
        </p:nvSpPr>
        <p:spPr>
          <a:xfrm>
            <a:off x="5055284" y="3511981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Google Shape;90;p5"/>
          <p:cNvSpPr txBox="1"/>
          <p:nvPr>
            <p:ph idx="2" type="subTitle"/>
          </p:nvPr>
        </p:nvSpPr>
        <p:spPr>
          <a:xfrm>
            <a:off x="1583300" y="3511981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1" name="Google Shape;91;p5"/>
          <p:cNvSpPr txBox="1"/>
          <p:nvPr>
            <p:ph idx="3" type="subTitle"/>
          </p:nvPr>
        </p:nvSpPr>
        <p:spPr>
          <a:xfrm>
            <a:off x="5055275" y="3116099"/>
            <a:ext cx="2505600" cy="4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" name="Google Shape;92;p5"/>
          <p:cNvSpPr txBox="1"/>
          <p:nvPr>
            <p:ph idx="4" type="subTitle"/>
          </p:nvPr>
        </p:nvSpPr>
        <p:spPr>
          <a:xfrm>
            <a:off x="1583075" y="3116099"/>
            <a:ext cx="2505600" cy="4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93" name="Google Shape;93;p5"/>
          <p:cNvGrpSpPr/>
          <p:nvPr/>
        </p:nvGrpSpPr>
        <p:grpSpPr>
          <a:xfrm>
            <a:off x="0" y="4864100"/>
            <a:ext cx="9144000" cy="279300"/>
            <a:chOff x="0" y="4864100"/>
            <a:chExt cx="9144000" cy="279300"/>
          </a:xfrm>
        </p:grpSpPr>
        <p:sp>
          <p:nvSpPr>
            <p:cNvPr id="94" name="Google Shape;94;p5"/>
            <p:cNvSpPr/>
            <p:nvPr/>
          </p:nvSpPr>
          <p:spPr>
            <a:xfrm>
              <a:off x="0" y="4864100"/>
              <a:ext cx="4950900" cy="27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171700" y="4864100"/>
              <a:ext cx="6972300" cy="279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96" name="Google Shape;96;p5"/>
          <p:cNvGrpSpPr/>
          <p:nvPr/>
        </p:nvGrpSpPr>
        <p:grpSpPr>
          <a:xfrm rot="-5400000">
            <a:off x="7931663" y="-108100"/>
            <a:ext cx="232025" cy="752650"/>
            <a:chOff x="-1066450" y="239400"/>
            <a:chExt cx="232025" cy="752650"/>
          </a:xfrm>
        </p:grpSpPr>
        <p:grpSp>
          <p:nvGrpSpPr>
            <p:cNvPr id="97" name="Google Shape;97;p5"/>
            <p:cNvGrpSpPr/>
            <p:nvPr/>
          </p:nvGrpSpPr>
          <p:grpSpPr>
            <a:xfrm>
              <a:off x="-1066450" y="239400"/>
              <a:ext cx="232025" cy="94200"/>
              <a:chOff x="-1334850" y="311950"/>
              <a:chExt cx="232025" cy="94200"/>
            </a:xfrm>
          </p:grpSpPr>
          <p:sp>
            <p:nvSpPr>
              <p:cNvPr id="98" name="Google Shape;98;p5"/>
              <p:cNvSpPr/>
              <p:nvPr/>
            </p:nvSpPr>
            <p:spPr>
              <a:xfrm>
                <a:off x="-1334850" y="311950"/>
                <a:ext cx="94200" cy="94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-1197025" y="311950"/>
                <a:ext cx="94200" cy="94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00" name="Google Shape;100;p5"/>
            <p:cNvGrpSpPr/>
            <p:nvPr/>
          </p:nvGrpSpPr>
          <p:grpSpPr>
            <a:xfrm>
              <a:off x="-1066450" y="371090"/>
              <a:ext cx="232025" cy="94200"/>
              <a:chOff x="-1334850" y="445300"/>
              <a:chExt cx="232025" cy="94200"/>
            </a:xfrm>
          </p:grpSpPr>
          <p:sp>
            <p:nvSpPr>
              <p:cNvPr id="101" name="Google Shape;101;p5"/>
              <p:cNvSpPr/>
              <p:nvPr/>
            </p:nvSpPr>
            <p:spPr>
              <a:xfrm>
                <a:off x="-1334850" y="445300"/>
                <a:ext cx="94200" cy="94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-1197025" y="445300"/>
                <a:ext cx="94200" cy="94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03" name="Google Shape;103;p5"/>
            <p:cNvGrpSpPr/>
            <p:nvPr/>
          </p:nvGrpSpPr>
          <p:grpSpPr>
            <a:xfrm>
              <a:off x="-1066450" y="502780"/>
              <a:ext cx="232025" cy="94200"/>
              <a:chOff x="-1334850" y="578650"/>
              <a:chExt cx="232025" cy="94200"/>
            </a:xfrm>
          </p:grpSpPr>
          <p:sp>
            <p:nvSpPr>
              <p:cNvPr id="104" name="Google Shape;104;p5"/>
              <p:cNvSpPr/>
              <p:nvPr/>
            </p:nvSpPr>
            <p:spPr>
              <a:xfrm>
                <a:off x="-1334850" y="578650"/>
                <a:ext cx="94200" cy="94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-1197025" y="578650"/>
                <a:ext cx="94200" cy="94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06" name="Google Shape;106;p5"/>
            <p:cNvGrpSpPr/>
            <p:nvPr/>
          </p:nvGrpSpPr>
          <p:grpSpPr>
            <a:xfrm>
              <a:off x="-1066450" y="634470"/>
              <a:ext cx="232025" cy="94200"/>
              <a:chOff x="-1334850" y="703700"/>
              <a:chExt cx="232025" cy="94200"/>
            </a:xfrm>
          </p:grpSpPr>
          <p:sp>
            <p:nvSpPr>
              <p:cNvPr id="107" name="Google Shape;107;p5"/>
              <p:cNvSpPr/>
              <p:nvPr/>
            </p:nvSpPr>
            <p:spPr>
              <a:xfrm>
                <a:off x="-1334850" y="703700"/>
                <a:ext cx="94200" cy="94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-1197025" y="703700"/>
                <a:ext cx="94200" cy="94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09" name="Google Shape;109;p5"/>
            <p:cNvGrpSpPr/>
            <p:nvPr/>
          </p:nvGrpSpPr>
          <p:grpSpPr>
            <a:xfrm>
              <a:off x="-1066450" y="766160"/>
              <a:ext cx="232025" cy="94200"/>
              <a:chOff x="-1334850" y="837050"/>
              <a:chExt cx="232025" cy="94200"/>
            </a:xfrm>
          </p:grpSpPr>
          <p:sp>
            <p:nvSpPr>
              <p:cNvPr id="110" name="Google Shape;110;p5"/>
              <p:cNvSpPr/>
              <p:nvPr/>
            </p:nvSpPr>
            <p:spPr>
              <a:xfrm>
                <a:off x="-1334850" y="837050"/>
                <a:ext cx="94200" cy="94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-1197025" y="837050"/>
                <a:ext cx="94200" cy="94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12" name="Google Shape;112;p5"/>
            <p:cNvGrpSpPr/>
            <p:nvPr/>
          </p:nvGrpSpPr>
          <p:grpSpPr>
            <a:xfrm>
              <a:off x="-1066450" y="897850"/>
              <a:ext cx="232025" cy="94200"/>
              <a:chOff x="-1334850" y="970400"/>
              <a:chExt cx="232025" cy="94200"/>
            </a:xfrm>
          </p:grpSpPr>
          <p:sp>
            <p:nvSpPr>
              <p:cNvPr id="113" name="Google Shape;113;p5"/>
              <p:cNvSpPr/>
              <p:nvPr/>
            </p:nvSpPr>
            <p:spPr>
              <a:xfrm>
                <a:off x="-1334850" y="970400"/>
                <a:ext cx="94200" cy="94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-1197025" y="970400"/>
                <a:ext cx="94200" cy="94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7" name="Google Shape;117;p6"/>
          <p:cNvGrpSpPr/>
          <p:nvPr/>
        </p:nvGrpSpPr>
        <p:grpSpPr>
          <a:xfrm>
            <a:off x="190300" y="2837300"/>
            <a:ext cx="602100" cy="1812588"/>
            <a:chOff x="190300" y="-12"/>
            <a:chExt cx="602100" cy="1812588"/>
          </a:xfrm>
        </p:grpSpPr>
        <p:sp>
          <p:nvSpPr>
            <p:cNvPr id="118" name="Google Shape;118;p6"/>
            <p:cNvSpPr/>
            <p:nvPr/>
          </p:nvSpPr>
          <p:spPr>
            <a:xfrm>
              <a:off x="190300" y="-12"/>
              <a:ext cx="602100" cy="602100"/>
            </a:xfrm>
            <a:prstGeom prst="pie">
              <a:avLst>
                <a:gd fmla="val 10735310" name="adj1"/>
                <a:gd fmla="val 1620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90300" y="605231"/>
              <a:ext cx="602100" cy="602100"/>
            </a:xfrm>
            <a:prstGeom prst="pie">
              <a:avLst>
                <a:gd fmla="val 10735310" name="adj1"/>
                <a:gd fmla="val 1620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190300" y="1210475"/>
              <a:ext cx="602100" cy="602100"/>
            </a:xfrm>
            <a:prstGeom prst="pie">
              <a:avLst>
                <a:gd fmla="val 10735310" name="adj1"/>
                <a:gd fmla="val 1620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1" name="Google Shape;121;p6"/>
          <p:cNvGrpSpPr/>
          <p:nvPr/>
        </p:nvGrpSpPr>
        <p:grpSpPr>
          <a:xfrm>
            <a:off x="-15900" y="-10125"/>
            <a:ext cx="9159998" cy="5160288"/>
            <a:chOff x="-15900" y="-10125"/>
            <a:chExt cx="9159998" cy="5160288"/>
          </a:xfrm>
        </p:grpSpPr>
        <p:grpSp>
          <p:nvGrpSpPr>
            <p:cNvPr id="122" name="Google Shape;122;p6"/>
            <p:cNvGrpSpPr/>
            <p:nvPr/>
          </p:nvGrpSpPr>
          <p:grpSpPr>
            <a:xfrm rot="-5400000">
              <a:off x="4433518" y="-4316930"/>
              <a:ext cx="261175" cy="9159984"/>
              <a:chOff x="-660175" y="181375"/>
              <a:chExt cx="261175" cy="4882200"/>
            </a:xfrm>
          </p:grpSpPr>
          <p:cxnSp>
            <p:nvCxnSpPr>
              <p:cNvPr id="123" name="Google Shape;123;p6"/>
              <p:cNvCxnSpPr/>
              <p:nvPr/>
            </p:nvCxnSpPr>
            <p:spPr>
              <a:xfrm>
                <a:off x="-660175" y="181375"/>
                <a:ext cx="0" cy="488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" name="Google Shape;124;p6"/>
              <p:cNvCxnSpPr/>
              <p:nvPr/>
            </p:nvCxnSpPr>
            <p:spPr>
              <a:xfrm>
                <a:off x="-529587" y="181375"/>
                <a:ext cx="0" cy="488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" name="Google Shape;125;p6"/>
              <p:cNvCxnSpPr/>
              <p:nvPr/>
            </p:nvCxnSpPr>
            <p:spPr>
              <a:xfrm>
                <a:off x="-399000" y="181375"/>
                <a:ext cx="0" cy="488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6" name="Google Shape;126;p6"/>
            <p:cNvGrpSpPr/>
            <p:nvPr/>
          </p:nvGrpSpPr>
          <p:grpSpPr>
            <a:xfrm>
              <a:off x="-15900" y="-10125"/>
              <a:ext cx="9159900" cy="5160288"/>
              <a:chOff x="-15900" y="-10125"/>
              <a:chExt cx="9159900" cy="5160288"/>
            </a:xfrm>
          </p:grpSpPr>
          <p:grpSp>
            <p:nvGrpSpPr>
              <p:cNvPr id="127" name="Google Shape;127;p6"/>
              <p:cNvGrpSpPr/>
              <p:nvPr/>
            </p:nvGrpSpPr>
            <p:grpSpPr>
              <a:xfrm rot="-5400000">
                <a:off x="6572300" y="2578475"/>
                <a:ext cx="261175" cy="4882200"/>
                <a:chOff x="-660175" y="181375"/>
                <a:chExt cx="261175" cy="4882200"/>
              </a:xfrm>
            </p:grpSpPr>
            <p:cxnSp>
              <p:nvCxnSpPr>
                <p:cNvPr id="128" name="Google Shape;128;p6"/>
                <p:cNvCxnSpPr/>
                <p:nvPr/>
              </p:nvCxnSpPr>
              <p:spPr>
                <a:xfrm>
                  <a:off x="-660175" y="181375"/>
                  <a:ext cx="0" cy="4882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" name="Google Shape;129;p6"/>
                <p:cNvCxnSpPr/>
                <p:nvPr/>
              </p:nvCxnSpPr>
              <p:spPr>
                <a:xfrm>
                  <a:off x="-529587" y="181375"/>
                  <a:ext cx="0" cy="4882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" name="Google Shape;130;p6"/>
                <p:cNvCxnSpPr/>
                <p:nvPr/>
              </p:nvCxnSpPr>
              <p:spPr>
                <a:xfrm>
                  <a:off x="-399000" y="181375"/>
                  <a:ext cx="0" cy="4882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1" name="Google Shape;131;p6"/>
              <p:cNvSpPr/>
              <p:nvPr/>
            </p:nvSpPr>
            <p:spPr>
              <a:xfrm rot="5400000">
                <a:off x="4469850" y="-4495875"/>
                <a:ext cx="188400" cy="9159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</p:grpSp>
      <p:grpSp>
        <p:nvGrpSpPr>
          <p:cNvPr id="132" name="Google Shape;132;p6"/>
          <p:cNvGrpSpPr/>
          <p:nvPr/>
        </p:nvGrpSpPr>
        <p:grpSpPr>
          <a:xfrm>
            <a:off x="3377113" y="791550"/>
            <a:ext cx="5499200" cy="4329463"/>
            <a:chOff x="3377113" y="791550"/>
            <a:chExt cx="5499200" cy="4329463"/>
          </a:xfrm>
        </p:grpSpPr>
        <p:grpSp>
          <p:nvGrpSpPr>
            <p:cNvPr id="133" name="Google Shape;133;p6"/>
            <p:cNvGrpSpPr/>
            <p:nvPr/>
          </p:nvGrpSpPr>
          <p:grpSpPr>
            <a:xfrm rot="5400000">
              <a:off x="3637425" y="4628675"/>
              <a:ext cx="232025" cy="752650"/>
              <a:chOff x="-1066450" y="239400"/>
              <a:chExt cx="232025" cy="752650"/>
            </a:xfrm>
          </p:grpSpPr>
          <p:grpSp>
            <p:nvGrpSpPr>
              <p:cNvPr id="134" name="Google Shape;134;p6"/>
              <p:cNvGrpSpPr/>
              <p:nvPr/>
            </p:nvGrpSpPr>
            <p:grpSpPr>
              <a:xfrm>
                <a:off x="-1066450" y="239400"/>
                <a:ext cx="232025" cy="94200"/>
                <a:chOff x="-1334850" y="311950"/>
                <a:chExt cx="232025" cy="94200"/>
              </a:xfrm>
            </p:grpSpPr>
            <p:sp>
              <p:nvSpPr>
                <p:cNvPr id="135" name="Google Shape;135;p6"/>
                <p:cNvSpPr/>
                <p:nvPr/>
              </p:nvSpPr>
              <p:spPr>
                <a:xfrm>
                  <a:off x="-1334850" y="311950"/>
                  <a:ext cx="94200" cy="9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36" name="Google Shape;136;p6"/>
                <p:cNvSpPr/>
                <p:nvPr/>
              </p:nvSpPr>
              <p:spPr>
                <a:xfrm>
                  <a:off x="-1197025" y="311950"/>
                  <a:ext cx="94200" cy="9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137" name="Google Shape;137;p6"/>
              <p:cNvGrpSpPr/>
              <p:nvPr/>
            </p:nvGrpSpPr>
            <p:grpSpPr>
              <a:xfrm>
                <a:off x="-1066450" y="371090"/>
                <a:ext cx="232025" cy="94200"/>
                <a:chOff x="-1334850" y="445300"/>
                <a:chExt cx="232025" cy="94200"/>
              </a:xfrm>
            </p:grpSpPr>
            <p:sp>
              <p:nvSpPr>
                <p:cNvPr id="138" name="Google Shape;138;p6"/>
                <p:cNvSpPr/>
                <p:nvPr/>
              </p:nvSpPr>
              <p:spPr>
                <a:xfrm>
                  <a:off x="-1334850" y="445300"/>
                  <a:ext cx="94200" cy="9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39" name="Google Shape;139;p6"/>
                <p:cNvSpPr/>
                <p:nvPr/>
              </p:nvSpPr>
              <p:spPr>
                <a:xfrm>
                  <a:off x="-1197025" y="445300"/>
                  <a:ext cx="94200" cy="9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140" name="Google Shape;140;p6"/>
              <p:cNvGrpSpPr/>
              <p:nvPr/>
            </p:nvGrpSpPr>
            <p:grpSpPr>
              <a:xfrm>
                <a:off x="-1066450" y="502780"/>
                <a:ext cx="232025" cy="94200"/>
                <a:chOff x="-1334850" y="578650"/>
                <a:chExt cx="232025" cy="94200"/>
              </a:xfrm>
            </p:grpSpPr>
            <p:sp>
              <p:nvSpPr>
                <p:cNvPr id="141" name="Google Shape;141;p6"/>
                <p:cNvSpPr/>
                <p:nvPr/>
              </p:nvSpPr>
              <p:spPr>
                <a:xfrm>
                  <a:off x="-1334850" y="578650"/>
                  <a:ext cx="94200" cy="9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42" name="Google Shape;142;p6"/>
                <p:cNvSpPr/>
                <p:nvPr/>
              </p:nvSpPr>
              <p:spPr>
                <a:xfrm>
                  <a:off x="-1197025" y="578650"/>
                  <a:ext cx="94200" cy="9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143" name="Google Shape;143;p6"/>
              <p:cNvGrpSpPr/>
              <p:nvPr/>
            </p:nvGrpSpPr>
            <p:grpSpPr>
              <a:xfrm>
                <a:off x="-1066450" y="634470"/>
                <a:ext cx="232025" cy="94200"/>
                <a:chOff x="-1334850" y="703700"/>
                <a:chExt cx="232025" cy="94200"/>
              </a:xfrm>
            </p:grpSpPr>
            <p:sp>
              <p:nvSpPr>
                <p:cNvPr id="144" name="Google Shape;144;p6"/>
                <p:cNvSpPr/>
                <p:nvPr/>
              </p:nvSpPr>
              <p:spPr>
                <a:xfrm>
                  <a:off x="-1334850" y="703700"/>
                  <a:ext cx="94200" cy="9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45" name="Google Shape;145;p6"/>
                <p:cNvSpPr/>
                <p:nvPr/>
              </p:nvSpPr>
              <p:spPr>
                <a:xfrm>
                  <a:off x="-1197025" y="703700"/>
                  <a:ext cx="94200" cy="9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146" name="Google Shape;146;p6"/>
              <p:cNvGrpSpPr/>
              <p:nvPr/>
            </p:nvGrpSpPr>
            <p:grpSpPr>
              <a:xfrm>
                <a:off x="-1066450" y="766160"/>
                <a:ext cx="232025" cy="94200"/>
                <a:chOff x="-1334850" y="837050"/>
                <a:chExt cx="232025" cy="94200"/>
              </a:xfrm>
            </p:grpSpPr>
            <p:sp>
              <p:nvSpPr>
                <p:cNvPr id="147" name="Google Shape;147;p6"/>
                <p:cNvSpPr/>
                <p:nvPr/>
              </p:nvSpPr>
              <p:spPr>
                <a:xfrm>
                  <a:off x="-1334850" y="837050"/>
                  <a:ext cx="94200" cy="9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48" name="Google Shape;148;p6"/>
                <p:cNvSpPr/>
                <p:nvPr/>
              </p:nvSpPr>
              <p:spPr>
                <a:xfrm>
                  <a:off x="-1197025" y="837050"/>
                  <a:ext cx="94200" cy="9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149" name="Google Shape;149;p6"/>
              <p:cNvGrpSpPr/>
              <p:nvPr/>
            </p:nvGrpSpPr>
            <p:grpSpPr>
              <a:xfrm>
                <a:off x="-1066450" y="897850"/>
                <a:ext cx="232025" cy="94200"/>
                <a:chOff x="-1334850" y="970400"/>
                <a:chExt cx="232025" cy="94200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>
                  <a:off x="-1334850" y="970400"/>
                  <a:ext cx="94200" cy="9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-1197025" y="970400"/>
                  <a:ext cx="94200" cy="9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grpSp>
          <p:nvGrpSpPr>
            <p:cNvPr id="152" name="Google Shape;152;p6"/>
            <p:cNvGrpSpPr/>
            <p:nvPr/>
          </p:nvGrpSpPr>
          <p:grpSpPr>
            <a:xfrm>
              <a:off x="8644288" y="791550"/>
              <a:ext cx="232025" cy="752650"/>
              <a:chOff x="-1066450" y="239400"/>
              <a:chExt cx="232025" cy="752650"/>
            </a:xfrm>
          </p:grpSpPr>
          <p:grpSp>
            <p:nvGrpSpPr>
              <p:cNvPr id="153" name="Google Shape;153;p6"/>
              <p:cNvGrpSpPr/>
              <p:nvPr/>
            </p:nvGrpSpPr>
            <p:grpSpPr>
              <a:xfrm>
                <a:off x="-1066450" y="239400"/>
                <a:ext cx="232025" cy="94200"/>
                <a:chOff x="-1334850" y="311950"/>
                <a:chExt cx="232025" cy="94200"/>
              </a:xfrm>
            </p:grpSpPr>
            <p:sp>
              <p:nvSpPr>
                <p:cNvPr id="154" name="Google Shape;154;p6"/>
                <p:cNvSpPr/>
                <p:nvPr/>
              </p:nvSpPr>
              <p:spPr>
                <a:xfrm>
                  <a:off x="-1334850" y="31195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55" name="Google Shape;155;p6"/>
                <p:cNvSpPr/>
                <p:nvPr/>
              </p:nvSpPr>
              <p:spPr>
                <a:xfrm>
                  <a:off x="-1197025" y="31195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156" name="Google Shape;156;p6"/>
              <p:cNvGrpSpPr/>
              <p:nvPr/>
            </p:nvGrpSpPr>
            <p:grpSpPr>
              <a:xfrm>
                <a:off x="-1066450" y="371090"/>
                <a:ext cx="232025" cy="94200"/>
                <a:chOff x="-1334850" y="445300"/>
                <a:chExt cx="232025" cy="94200"/>
              </a:xfrm>
            </p:grpSpPr>
            <p:sp>
              <p:nvSpPr>
                <p:cNvPr id="157" name="Google Shape;157;p6"/>
                <p:cNvSpPr/>
                <p:nvPr/>
              </p:nvSpPr>
              <p:spPr>
                <a:xfrm>
                  <a:off x="-1334850" y="44530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58" name="Google Shape;158;p6"/>
                <p:cNvSpPr/>
                <p:nvPr/>
              </p:nvSpPr>
              <p:spPr>
                <a:xfrm>
                  <a:off x="-1197025" y="44530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159" name="Google Shape;159;p6"/>
              <p:cNvGrpSpPr/>
              <p:nvPr/>
            </p:nvGrpSpPr>
            <p:grpSpPr>
              <a:xfrm>
                <a:off x="-1066450" y="502780"/>
                <a:ext cx="232025" cy="94200"/>
                <a:chOff x="-1334850" y="578650"/>
                <a:chExt cx="232025" cy="94200"/>
              </a:xfrm>
            </p:grpSpPr>
            <p:sp>
              <p:nvSpPr>
                <p:cNvPr id="160" name="Google Shape;160;p6"/>
                <p:cNvSpPr/>
                <p:nvPr/>
              </p:nvSpPr>
              <p:spPr>
                <a:xfrm>
                  <a:off x="-1334850" y="57865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61" name="Google Shape;161;p6"/>
                <p:cNvSpPr/>
                <p:nvPr/>
              </p:nvSpPr>
              <p:spPr>
                <a:xfrm>
                  <a:off x="-1197025" y="57865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162" name="Google Shape;162;p6"/>
              <p:cNvGrpSpPr/>
              <p:nvPr/>
            </p:nvGrpSpPr>
            <p:grpSpPr>
              <a:xfrm>
                <a:off x="-1066450" y="634470"/>
                <a:ext cx="232025" cy="94200"/>
                <a:chOff x="-1334850" y="703700"/>
                <a:chExt cx="232025" cy="94200"/>
              </a:xfrm>
            </p:grpSpPr>
            <p:sp>
              <p:nvSpPr>
                <p:cNvPr id="163" name="Google Shape;163;p6"/>
                <p:cNvSpPr/>
                <p:nvPr/>
              </p:nvSpPr>
              <p:spPr>
                <a:xfrm>
                  <a:off x="-1334850" y="70370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64" name="Google Shape;164;p6"/>
                <p:cNvSpPr/>
                <p:nvPr/>
              </p:nvSpPr>
              <p:spPr>
                <a:xfrm>
                  <a:off x="-1197025" y="70370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165" name="Google Shape;165;p6"/>
              <p:cNvGrpSpPr/>
              <p:nvPr/>
            </p:nvGrpSpPr>
            <p:grpSpPr>
              <a:xfrm>
                <a:off x="-1066450" y="766160"/>
                <a:ext cx="232025" cy="94200"/>
                <a:chOff x="-1334850" y="837050"/>
                <a:chExt cx="232025" cy="94200"/>
              </a:xfrm>
            </p:grpSpPr>
            <p:sp>
              <p:nvSpPr>
                <p:cNvPr id="166" name="Google Shape;166;p6"/>
                <p:cNvSpPr/>
                <p:nvPr/>
              </p:nvSpPr>
              <p:spPr>
                <a:xfrm>
                  <a:off x="-1334850" y="83705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67" name="Google Shape;167;p6"/>
                <p:cNvSpPr/>
                <p:nvPr/>
              </p:nvSpPr>
              <p:spPr>
                <a:xfrm>
                  <a:off x="-1197025" y="83705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168" name="Google Shape;168;p6"/>
              <p:cNvGrpSpPr/>
              <p:nvPr/>
            </p:nvGrpSpPr>
            <p:grpSpPr>
              <a:xfrm>
                <a:off x="-1066450" y="897850"/>
                <a:ext cx="232025" cy="94200"/>
                <a:chOff x="-1334850" y="970400"/>
                <a:chExt cx="232025" cy="94200"/>
              </a:xfrm>
            </p:grpSpPr>
            <p:sp>
              <p:nvSpPr>
                <p:cNvPr id="169" name="Google Shape;169;p6"/>
                <p:cNvSpPr/>
                <p:nvPr/>
              </p:nvSpPr>
              <p:spPr>
                <a:xfrm>
                  <a:off x="-1334850" y="97040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70" name="Google Shape;170;p6"/>
                <p:cNvSpPr/>
                <p:nvPr/>
              </p:nvSpPr>
              <p:spPr>
                <a:xfrm>
                  <a:off x="-1197025" y="97040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3" name="Google Shape;173;p7"/>
          <p:cNvSpPr txBox="1"/>
          <p:nvPr>
            <p:ph idx="1" type="subTitle"/>
          </p:nvPr>
        </p:nvSpPr>
        <p:spPr>
          <a:xfrm>
            <a:off x="720000" y="1422600"/>
            <a:ext cx="4294800" cy="18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74" name="Google Shape;174;p7"/>
          <p:cNvGrpSpPr/>
          <p:nvPr/>
        </p:nvGrpSpPr>
        <p:grpSpPr>
          <a:xfrm>
            <a:off x="371700" y="4350775"/>
            <a:ext cx="94200" cy="752650"/>
            <a:chOff x="-2018837" y="220050"/>
            <a:chExt cx="94200" cy="752650"/>
          </a:xfrm>
        </p:grpSpPr>
        <p:sp>
          <p:nvSpPr>
            <p:cNvPr id="175" name="Google Shape;175;p7"/>
            <p:cNvSpPr/>
            <p:nvPr/>
          </p:nvSpPr>
          <p:spPr>
            <a:xfrm>
              <a:off x="-2018837" y="220050"/>
              <a:ext cx="94200" cy="942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-2018837" y="351740"/>
              <a:ext cx="94200" cy="942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-2018837" y="483430"/>
              <a:ext cx="94200" cy="942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-2018837" y="615120"/>
              <a:ext cx="94200" cy="942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-2018837" y="746810"/>
              <a:ext cx="94200" cy="942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-2018837" y="878500"/>
              <a:ext cx="94200" cy="942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1" name="Google Shape;181;p7"/>
          <p:cNvGrpSpPr/>
          <p:nvPr/>
        </p:nvGrpSpPr>
        <p:grpSpPr>
          <a:xfrm>
            <a:off x="246450" y="539488"/>
            <a:ext cx="344700" cy="1379713"/>
            <a:chOff x="6513200" y="2196963"/>
            <a:chExt cx="344700" cy="1379713"/>
          </a:xfrm>
        </p:grpSpPr>
        <p:sp>
          <p:nvSpPr>
            <p:cNvPr id="182" name="Google Shape;182;p7"/>
            <p:cNvSpPr/>
            <p:nvPr/>
          </p:nvSpPr>
          <p:spPr>
            <a:xfrm>
              <a:off x="6513200" y="2196963"/>
              <a:ext cx="344700" cy="344700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513200" y="2743063"/>
              <a:ext cx="344700" cy="344700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513200" y="3231975"/>
              <a:ext cx="344700" cy="344700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>
            <p:ph type="title"/>
          </p:nvPr>
        </p:nvSpPr>
        <p:spPr>
          <a:xfrm>
            <a:off x="1768500" y="1932300"/>
            <a:ext cx="5607000" cy="12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>
            <p:ph type="title"/>
          </p:nvPr>
        </p:nvSpPr>
        <p:spPr>
          <a:xfrm>
            <a:off x="713225" y="1651950"/>
            <a:ext cx="3858900" cy="90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" name="Google Shape;189;p9"/>
          <p:cNvSpPr txBox="1"/>
          <p:nvPr>
            <p:ph idx="1" type="subTitle"/>
          </p:nvPr>
        </p:nvSpPr>
        <p:spPr>
          <a:xfrm>
            <a:off x="713225" y="2553750"/>
            <a:ext cx="3858900" cy="9378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"/>
              <a:buNone/>
              <a:defRPr b="1" sz="3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b="1"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b="1"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b="1"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b="1"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b="1"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b="1"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b="1"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b="1" sz="3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○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■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○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■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○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■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4F7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5"/>
          <p:cNvSpPr/>
          <p:nvPr/>
        </p:nvSpPr>
        <p:spPr>
          <a:xfrm>
            <a:off x="713225" y="-323500"/>
            <a:ext cx="2253000" cy="88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97" name="Google Shape;797;p35"/>
          <p:cNvSpPr txBox="1"/>
          <p:nvPr>
            <p:ph type="ctrTitle"/>
          </p:nvPr>
        </p:nvSpPr>
        <p:spPr>
          <a:xfrm>
            <a:off x="195900" y="1392075"/>
            <a:ext cx="7461600" cy="20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Brain Stimulation Game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Single Player Beer-Punch</a:t>
            </a:r>
            <a:r>
              <a:rPr lang="en" sz="3400"/>
              <a:t> </a:t>
            </a:r>
            <a:endParaRPr sz="3400"/>
          </a:p>
        </p:txBody>
      </p:sp>
      <p:sp>
        <p:nvSpPr>
          <p:cNvPr id="798" name="Google Shape;798;p35"/>
          <p:cNvSpPr txBox="1"/>
          <p:nvPr>
            <p:ph idx="1" type="subTitle"/>
          </p:nvPr>
        </p:nvSpPr>
        <p:spPr>
          <a:xfrm>
            <a:off x="269825" y="3371700"/>
            <a:ext cx="54282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AI Interacting Game that Prevent Dementia </a:t>
            </a:r>
            <a:endParaRPr/>
          </a:p>
        </p:txBody>
      </p:sp>
      <p:sp>
        <p:nvSpPr>
          <p:cNvPr id="799" name="Google Shape;799;p35"/>
          <p:cNvSpPr/>
          <p:nvPr/>
        </p:nvSpPr>
        <p:spPr>
          <a:xfrm>
            <a:off x="8077375" y="879700"/>
            <a:ext cx="706800" cy="706800"/>
          </a:xfrm>
          <a:prstGeom prst="star24">
            <a:avLst>
              <a:gd fmla="val 0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0" name="Google Shape;800;p35"/>
          <p:cNvSpPr/>
          <p:nvPr/>
        </p:nvSpPr>
        <p:spPr>
          <a:xfrm>
            <a:off x="7569425" y="4386350"/>
            <a:ext cx="435300" cy="435300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1" name="Google Shape;8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975" y="1226700"/>
            <a:ext cx="2501675" cy="2620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02" name="Google Shape;802;p35"/>
          <p:cNvSpPr txBox="1"/>
          <p:nvPr/>
        </p:nvSpPr>
        <p:spPr>
          <a:xfrm>
            <a:off x="269825" y="3051850"/>
            <a:ext cx="425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Group 10</a:t>
            </a:r>
            <a:endParaRPr sz="13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pic>
        <p:nvPicPr>
          <p:cNvPr id="808" name="Google Shape;8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800" y="627575"/>
            <a:ext cx="4472700" cy="2236350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36"/>
          <p:cNvSpPr txBox="1"/>
          <p:nvPr/>
        </p:nvSpPr>
        <p:spPr>
          <a:xfrm>
            <a:off x="720000" y="1082000"/>
            <a:ext cx="3085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With the aging of the elderly population becoming more and more serious, 131 million people will suffer from dementia by 2050.</a:t>
            </a:r>
            <a:endParaRPr sz="1600"/>
          </a:p>
        </p:txBody>
      </p:sp>
      <p:sp>
        <p:nvSpPr>
          <p:cNvPr id="810" name="Google Shape;810;p36"/>
          <p:cNvSpPr txBox="1"/>
          <p:nvPr/>
        </p:nvSpPr>
        <p:spPr>
          <a:xfrm>
            <a:off x="4094800" y="3059275"/>
            <a:ext cx="44487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Recent study suggests that finger exercise can improve cognitive function and potentially delay the progression of MCI to dementia.[2]</a:t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811" name="Google Shape;811;p36"/>
          <p:cNvSpPr txBox="1"/>
          <p:nvPr/>
        </p:nvSpPr>
        <p:spPr>
          <a:xfrm>
            <a:off x="763000" y="2671775"/>
            <a:ext cx="3319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Fingers are one of the most sensitive parts of the human body, and the brain regions responsible for controlling the hands and fingers occupy one-third of the brain's surface area[1].</a:t>
            </a:r>
            <a:endParaRPr sz="1600"/>
          </a:p>
        </p:txBody>
      </p:sp>
      <p:sp>
        <p:nvSpPr>
          <p:cNvPr id="812" name="Google Shape;812;p36"/>
          <p:cNvSpPr txBox="1"/>
          <p:nvPr/>
        </p:nvSpPr>
        <p:spPr>
          <a:xfrm>
            <a:off x="4020200" y="4667725"/>
            <a:ext cx="48108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[2]Wang, J., Xie, J., Li, M., Ren, D., Li, Y., He, Y., ... &amp; Liao, S. (2022). Finger exercise alleviates mild cognitive impairment of older persons: A community-based randomized trial. Geriatric Nursing, 47, 42-46.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813" name="Google Shape;813;p36"/>
          <p:cNvSpPr txBox="1"/>
          <p:nvPr/>
        </p:nvSpPr>
        <p:spPr>
          <a:xfrm>
            <a:off x="4020200" y="4252125"/>
            <a:ext cx="50031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[1]Li, Ping; Deng, Yongning; Guo, Xiaojuan; Wang, Jin(2021)Nursing effects of finger exercise on cognitive function and others for cerebral ischemic stroke patients ,American journal of translational research. , 2021, Vol.13(4), p.3759-3765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7"/>
          <p:cNvSpPr/>
          <p:nvPr/>
        </p:nvSpPr>
        <p:spPr>
          <a:xfrm>
            <a:off x="1019825" y="1958375"/>
            <a:ext cx="7175700" cy="1426800"/>
          </a:xfrm>
          <a:prstGeom prst="rect">
            <a:avLst/>
          </a:prstGeom>
          <a:solidFill>
            <a:srgbClr val="E5D7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19" name="Google Shape;819;p37"/>
          <p:cNvSpPr txBox="1"/>
          <p:nvPr/>
        </p:nvSpPr>
        <p:spPr>
          <a:xfrm>
            <a:off x="1583250" y="2175425"/>
            <a:ext cx="59775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 ExtraBold"/>
                <a:ea typeface="Nunito ExtraBold"/>
                <a:cs typeface="Nunito ExtraBold"/>
                <a:sym typeface="Nunito ExtraBold"/>
              </a:rPr>
              <a:t>A</a:t>
            </a:r>
            <a:r>
              <a:rPr lang="en" sz="2100">
                <a:latin typeface="Nunito ExtraBold"/>
                <a:ea typeface="Nunito ExtraBold"/>
                <a:cs typeface="Nunito ExtraBold"/>
                <a:sym typeface="Nunito ExtraBold"/>
              </a:rPr>
              <a:t>n interactive system that combines finger movements with cognitive function tests</a:t>
            </a:r>
            <a:endParaRPr sz="21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820" name="Google Shape;820;p37"/>
          <p:cNvSpPr/>
          <p:nvPr/>
        </p:nvSpPr>
        <p:spPr>
          <a:xfrm>
            <a:off x="169975" y="2581450"/>
            <a:ext cx="1344900" cy="5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21" name="Google Shape;821;p37"/>
          <p:cNvSpPr/>
          <p:nvPr/>
        </p:nvSpPr>
        <p:spPr>
          <a:xfrm>
            <a:off x="7478775" y="3057300"/>
            <a:ext cx="1620900" cy="5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8"/>
          <p:cNvSpPr/>
          <p:nvPr/>
        </p:nvSpPr>
        <p:spPr>
          <a:xfrm>
            <a:off x="1844075" y="1922525"/>
            <a:ext cx="534600" cy="534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27" name="Google Shape;827;p38"/>
          <p:cNvSpPr/>
          <p:nvPr/>
        </p:nvSpPr>
        <p:spPr>
          <a:xfrm>
            <a:off x="632748" y="2214705"/>
            <a:ext cx="1154400" cy="726600"/>
          </a:xfrm>
          <a:prstGeom prst="roundRect">
            <a:avLst>
              <a:gd fmla="val 13102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828" name="Google Shape;8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75" y="1814325"/>
            <a:ext cx="2103432" cy="21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128" y="2287000"/>
            <a:ext cx="582066" cy="582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253211" y="2409847"/>
            <a:ext cx="494465" cy="494464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38"/>
          <p:cNvSpPr txBox="1"/>
          <p:nvPr/>
        </p:nvSpPr>
        <p:spPr>
          <a:xfrm>
            <a:off x="1893504" y="1958974"/>
            <a:ext cx="53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15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832" name="Google Shape;832;p38"/>
          <p:cNvPicPr preferRelativeResize="0"/>
          <p:nvPr/>
        </p:nvPicPr>
        <p:blipFill rotWithShape="1">
          <a:blip r:embed="rId6">
            <a:alphaModFix/>
          </a:blip>
          <a:srcRect b="19113" l="0" r="0" t="0"/>
          <a:stretch/>
        </p:blipFill>
        <p:spPr>
          <a:xfrm>
            <a:off x="3699004" y="1911617"/>
            <a:ext cx="413706" cy="33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38"/>
          <p:cNvPicPr preferRelativeResize="0"/>
          <p:nvPr/>
        </p:nvPicPr>
        <p:blipFill rotWithShape="1">
          <a:blip r:embed="rId7">
            <a:alphaModFix/>
          </a:blip>
          <a:srcRect b="5589" l="0" r="0" t="0"/>
          <a:stretch/>
        </p:blipFill>
        <p:spPr>
          <a:xfrm>
            <a:off x="3104775" y="1742050"/>
            <a:ext cx="534060" cy="504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38"/>
          <p:cNvPicPr preferRelativeResize="0"/>
          <p:nvPr/>
        </p:nvPicPr>
        <p:blipFill rotWithShape="1">
          <a:blip r:embed="rId6">
            <a:alphaModFix/>
          </a:blip>
          <a:srcRect b="19113" l="0" r="0" t="0"/>
          <a:stretch/>
        </p:blipFill>
        <p:spPr>
          <a:xfrm>
            <a:off x="3726400" y="2489745"/>
            <a:ext cx="413706" cy="33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38"/>
          <p:cNvPicPr preferRelativeResize="0"/>
          <p:nvPr/>
        </p:nvPicPr>
        <p:blipFill rotWithShape="1">
          <a:blip r:embed="rId7">
            <a:alphaModFix/>
          </a:blip>
          <a:srcRect b="5589" l="0" r="0" t="0"/>
          <a:stretch/>
        </p:blipFill>
        <p:spPr>
          <a:xfrm>
            <a:off x="3135226" y="3067881"/>
            <a:ext cx="534060" cy="504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38"/>
          <p:cNvPicPr preferRelativeResize="0"/>
          <p:nvPr/>
        </p:nvPicPr>
        <p:blipFill rotWithShape="1">
          <a:blip r:embed="rId6">
            <a:alphaModFix/>
          </a:blip>
          <a:srcRect b="19113" l="0" r="0" t="0"/>
          <a:stretch/>
        </p:blipFill>
        <p:spPr>
          <a:xfrm flipH="1">
            <a:off x="3144657" y="2489753"/>
            <a:ext cx="413706" cy="33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38"/>
          <p:cNvPicPr preferRelativeResize="0"/>
          <p:nvPr/>
        </p:nvPicPr>
        <p:blipFill rotWithShape="1">
          <a:blip r:embed="rId7">
            <a:alphaModFix/>
          </a:blip>
          <a:srcRect b="5589" l="0" r="0" t="0"/>
          <a:stretch/>
        </p:blipFill>
        <p:spPr>
          <a:xfrm flipH="1">
            <a:off x="3638828" y="3067881"/>
            <a:ext cx="534060" cy="504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89800" y="2225758"/>
            <a:ext cx="1470900" cy="1470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38"/>
          <p:cNvPicPr preferRelativeResize="0"/>
          <p:nvPr/>
        </p:nvPicPr>
        <p:blipFill rotWithShape="1">
          <a:blip r:embed="rId7">
            <a:alphaModFix/>
          </a:blip>
          <a:srcRect b="5589" l="0" r="0" t="0"/>
          <a:stretch/>
        </p:blipFill>
        <p:spPr>
          <a:xfrm>
            <a:off x="5160390" y="2707473"/>
            <a:ext cx="308598" cy="2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38"/>
          <p:cNvPicPr preferRelativeResize="0"/>
          <p:nvPr/>
        </p:nvPicPr>
        <p:blipFill rotWithShape="1">
          <a:blip r:embed="rId6">
            <a:alphaModFix/>
          </a:blip>
          <a:srcRect b="19113" l="0" r="0" t="0"/>
          <a:stretch/>
        </p:blipFill>
        <p:spPr>
          <a:xfrm>
            <a:off x="5443371" y="2745671"/>
            <a:ext cx="318573" cy="2576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1" name="Google Shape;841;p38"/>
          <p:cNvGrpSpPr/>
          <p:nvPr/>
        </p:nvGrpSpPr>
        <p:grpSpPr>
          <a:xfrm>
            <a:off x="5686350" y="1848088"/>
            <a:ext cx="363900" cy="461700"/>
            <a:chOff x="5686350" y="1848088"/>
            <a:chExt cx="363900" cy="461700"/>
          </a:xfrm>
        </p:grpSpPr>
        <p:sp>
          <p:nvSpPr>
            <p:cNvPr id="842" name="Google Shape;842;p38"/>
            <p:cNvSpPr/>
            <p:nvPr/>
          </p:nvSpPr>
          <p:spPr>
            <a:xfrm>
              <a:off x="5686350" y="1914001"/>
              <a:ext cx="363900" cy="334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43" name="Google Shape;843;p38"/>
            <p:cNvSpPr txBox="1"/>
            <p:nvPr/>
          </p:nvSpPr>
          <p:spPr>
            <a:xfrm>
              <a:off x="5689723" y="1848088"/>
              <a:ext cx="318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5</a:t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844" name="Google Shape;844;p38"/>
          <p:cNvSpPr txBox="1"/>
          <p:nvPr/>
        </p:nvSpPr>
        <p:spPr>
          <a:xfrm>
            <a:off x="3220650" y="4063775"/>
            <a:ext cx="7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React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45" name="Google Shape;845;p38"/>
          <p:cNvSpPr txBox="1"/>
          <p:nvPr/>
        </p:nvSpPr>
        <p:spPr>
          <a:xfrm>
            <a:off x="5212500" y="4063775"/>
            <a:ext cx="8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Identify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46" name="Google Shape;846;p38"/>
          <p:cNvSpPr txBox="1"/>
          <p:nvPr/>
        </p:nvSpPr>
        <p:spPr>
          <a:xfrm>
            <a:off x="1058849" y="4063775"/>
            <a:ext cx="7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Show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847" name="Google Shape;8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576" y="1867125"/>
            <a:ext cx="1742001" cy="189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12024" y="1956480"/>
            <a:ext cx="843098" cy="916872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38"/>
          <p:cNvSpPr/>
          <p:nvPr/>
        </p:nvSpPr>
        <p:spPr>
          <a:xfrm>
            <a:off x="2610525" y="2235450"/>
            <a:ext cx="266700" cy="67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50" name="Google Shape;850;p38"/>
          <p:cNvSpPr/>
          <p:nvPr/>
        </p:nvSpPr>
        <p:spPr>
          <a:xfrm>
            <a:off x="4400450" y="2241738"/>
            <a:ext cx="266700" cy="67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51" name="Google Shape;851;p38"/>
          <p:cNvSpPr/>
          <p:nvPr/>
        </p:nvSpPr>
        <p:spPr>
          <a:xfrm>
            <a:off x="6452100" y="2214688"/>
            <a:ext cx="266700" cy="67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52" name="Google Shape;852;p38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flow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Google Shape;8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9900" y="1608777"/>
            <a:ext cx="1637170" cy="17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39"/>
          <p:cNvSpPr txBox="1"/>
          <p:nvPr/>
        </p:nvSpPr>
        <p:spPr>
          <a:xfrm>
            <a:off x="4907025" y="3576700"/>
            <a:ext cx="380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F2328"/>
                </a:solidFill>
              </a:rPr>
              <a:t>MediaPipe Landmark System</a:t>
            </a:r>
            <a:endParaRPr sz="1800"/>
          </a:p>
        </p:txBody>
      </p:sp>
      <p:pic>
        <p:nvPicPr>
          <p:cNvPr id="859" name="Google Shape;85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25" y="1215675"/>
            <a:ext cx="4154025" cy="2169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3125" y="1215675"/>
            <a:ext cx="2838048" cy="212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61" name="Google Shape;861;p39"/>
          <p:cNvSpPr txBox="1"/>
          <p:nvPr/>
        </p:nvSpPr>
        <p:spPr>
          <a:xfrm>
            <a:off x="348188" y="3576700"/>
            <a:ext cx="373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F2328"/>
                </a:solidFill>
              </a:rPr>
              <a:t>Image Generation &amp; Label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models training result</a:t>
            </a:r>
            <a:endParaRPr/>
          </a:p>
        </p:txBody>
      </p:sp>
      <p:sp>
        <p:nvSpPr>
          <p:cNvPr id="867" name="Google Shape;867;p40"/>
          <p:cNvSpPr txBox="1"/>
          <p:nvPr/>
        </p:nvSpPr>
        <p:spPr>
          <a:xfrm>
            <a:off x="4631750" y="1336463"/>
            <a:ext cx="9090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YOLO</a:t>
            </a:r>
            <a:endParaRPr b="1"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68" name="Google Shape;868;p40"/>
          <p:cNvSpPr txBox="1"/>
          <p:nvPr/>
        </p:nvSpPr>
        <p:spPr>
          <a:xfrm>
            <a:off x="1405025" y="3116175"/>
            <a:ext cx="9090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SVM</a:t>
            </a:r>
            <a:endParaRPr b="1"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69" name="Google Shape;869;p40"/>
          <p:cNvSpPr txBox="1"/>
          <p:nvPr/>
        </p:nvSpPr>
        <p:spPr>
          <a:xfrm>
            <a:off x="462400" y="1336463"/>
            <a:ext cx="15879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ResNet18</a:t>
            </a:r>
            <a:endParaRPr b="1"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70" name="Google Shape;870;p40"/>
          <p:cNvSpPr txBox="1"/>
          <p:nvPr/>
        </p:nvSpPr>
        <p:spPr>
          <a:xfrm>
            <a:off x="2212850" y="1336463"/>
            <a:ext cx="15879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CNN</a:t>
            </a:r>
            <a:endParaRPr b="1"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71" name="Google Shape;871;p40"/>
          <p:cNvSpPr txBox="1"/>
          <p:nvPr/>
        </p:nvSpPr>
        <p:spPr>
          <a:xfrm>
            <a:off x="3358325" y="1336463"/>
            <a:ext cx="15879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VGG16</a:t>
            </a:r>
            <a:endParaRPr b="1"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72" name="Google Shape;872;p40"/>
          <p:cNvSpPr/>
          <p:nvPr/>
        </p:nvSpPr>
        <p:spPr>
          <a:xfrm>
            <a:off x="623050" y="1937125"/>
            <a:ext cx="4008600" cy="6726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ibre Franklin"/>
                <a:ea typeface="Libre Franklin"/>
                <a:cs typeface="Libre Franklin"/>
                <a:sym typeface="Libre Franklin"/>
              </a:rPr>
              <a:t>With labeled image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73" name="Google Shape;873;p40"/>
          <p:cNvSpPr/>
          <p:nvPr/>
        </p:nvSpPr>
        <p:spPr>
          <a:xfrm>
            <a:off x="623050" y="3718875"/>
            <a:ext cx="3877200" cy="6726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ibre Franklin"/>
                <a:ea typeface="Libre Franklin"/>
                <a:cs typeface="Libre Franklin"/>
                <a:sym typeface="Libre Franklin"/>
              </a:rPr>
              <a:t>With  </a:t>
            </a:r>
            <a:r>
              <a:rPr lang="en" sz="1800">
                <a:solidFill>
                  <a:srgbClr val="1F2328"/>
                </a:solidFill>
              </a:rPr>
              <a:t>MediaPipe Landmark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874" name="Google Shape;874;p40"/>
          <p:cNvGrpSpPr/>
          <p:nvPr/>
        </p:nvGrpSpPr>
        <p:grpSpPr>
          <a:xfrm>
            <a:off x="4375685" y="1843461"/>
            <a:ext cx="4768311" cy="2548010"/>
            <a:chOff x="4493350" y="2008150"/>
            <a:chExt cx="4650649" cy="2411975"/>
          </a:xfrm>
        </p:grpSpPr>
        <p:pic>
          <p:nvPicPr>
            <p:cNvPr id="875" name="Google Shape;875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5801" y="2008150"/>
              <a:ext cx="2298198" cy="24119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876" name="Google Shape;876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93350" y="2008390"/>
              <a:ext cx="2298198" cy="2411518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877" name="Google Shape;877;p40"/>
          <p:cNvSpPr txBox="1"/>
          <p:nvPr/>
        </p:nvSpPr>
        <p:spPr>
          <a:xfrm>
            <a:off x="5366153" y="4470653"/>
            <a:ext cx="2651400" cy="431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Learning curve for MLP</a:t>
            </a:r>
            <a:endParaRPr b="1"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78" name="Google Shape;878;p40"/>
          <p:cNvSpPr/>
          <p:nvPr/>
        </p:nvSpPr>
        <p:spPr>
          <a:xfrm rot="-1500465">
            <a:off x="2830669" y="2911334"/>
            <a:ext cx="794813" cy="837494"/>
          </a:xfrm>
          <a:prstGeom prst="star5">
            <a:avLst>
              <a:gd fmla="val 28588" name="adj"/>
              <a:gd fmla="val 105146" name="hf"/>
              <a:gd fmla="val 110557" name="vf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79" name="Google Shape;879;p40"/>
          <p:cNvSpPr txBox="1"/>
          <p:nvPr/>
        </p:nvSpPr>
        <p:spPr>
          <a:xfrm>
            <a:off x="3043750" y="3133125"/>
            <a:ext cx="1587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MLP</a:t>
            </a:r>
            <a:endParaRPr b="1"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41"/>
          <p:cNvSpPr txBox="1"/>
          <p:nvPr/>
        </p:nvSpPr>
        <p:spPr>
          <a:xfrm>
            <a:off x="4766350" y="1053825"/>
            <a:ext cx="425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Every 0.5 </a:t>
            </a:r>
            <a:r>
              <a:rPr b="1"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second</a:t>
            </a:r>
            <a:r>
              <a:rPr b="1"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the </a:t>
            </a:r>
            <a:r>
              <a:rPr b="1"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system will detect if the user make the right gesture. The user could get maximum of 6 points per round. </a:t>
            </a:r>
            <a:endParaRPr b="1"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885" name="Google Shape;885;p41"/>
          <p:cNvPicPr preferRelativeResize="0"/>
          <p:nvPr/>
        </p:nvPicPr>
        <p:blipFill rotWithShape="1">
          <a:blip r:embed="rId3">
            <a:alphaModFix/>
          </a:blip>
          <a:srcRect b="0" l="645" r="0" t="0"/>
          <a:stretch/>
        </p:blipFill>
        <p:spPr>
          <a:xfrm>
            <a:off x="623925" y="1506700"/>
            <a:ext cx="2445000" cy="2474474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86" name="Google Shape;886;p41"/>
          <p:cNvSpPr txBox="1"/>
          <p:nvPr/>
        </p:nvSpPr>
        <p:spPr>
          <a:xfrm>
            <a:off x="576150" y="1086000"/>
            <a:ext cx="425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Response time recorded every time when playing</a:t>
            </a:r>
            <a:endParaRPr b="1"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87" name="Google Shape;887;p41"/>
          <p:cNvSpPr txBox="1"/>
          <p:nvPr/>
        </p:nvSpPr>
        <p:spPr>
          <a:xfrm>
            <a:off x="482700" y="4032550"/>
            <a:ext cx="4443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This could act as an </a:t>
            </a:r>
            <a:r>
              <a:rPr b="1" lang="en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important data for</a:t>
            </a:r>
            <a:r>
              <a:rPr b="1" lang="en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follow-up studies, such as pre and post-tests, or to study an individual's progress or impairment in cognitive functioning.</a:t>
            </a:r>
            <a:endParaRPr b="1"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888" name="Google Shape;88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850" y="1808937"/>
            <a:ext cx="3159651" cy="19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41"/>
          <p:cNvSpPr txBox="1"/>
          <p:nvPr>
            <p:ph type="title"/>
          </p:nvPr>
        </p:nvSpPr>
        <p:spPr>
          <a:xfrm>
            <a:off x="720000" y="3142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Time and Score Calculation</a:t>
            </a:r>
            <a:endParaRPr/>
          </a:p>
        </p:txBody>
      </p:sp>
      <p:pic>
        <p:nvPicPr>
          <p:cNvPr id="890" name="Google Shape;89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850" y="3743125"/>
            <a:ext cx="2239451" cy="125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41"/>
          <p:cNvSpPr txBox="1"/>
          <p:nvPr/>
        </p:nvSpPr>
        <p:spPr>
          <a:xfrm>
            <a:off x="7145775" y="4302000"/>
            <a:ext cx="1626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USB sound card for more complete design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4F7"/>
        </a:solidFill>
      </p:bgPr>
    </p:bg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2"/>
          <p:cNvSpPr/>
          <p:nvPr/>
        </p:nvSpPr>
        <p:spPr>
          <a:xfrm>
            <a:off x="2109238" y="2651250"/>
            <a:ext cx="2788800" cy="384300"/>
          </a:xfrm>
          <a:prstGeom prst="rect">
            <a:avLst/>
          </a:prstGeom>
          <a:solidFill>
            <a:srgbClr val="E5D7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E2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97" name="Google Shape;897;p42"/>
          <p:cNvSpPr/>
          <p:nvPr/>
        </p:nvSpPr>
        <p:spPr>
          <a:xfrm>
            <a:off x="713225" y="-323500"/>
            <a:ext cx="2253000" cy="88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98" name="Google Shape;898;p42"/>
          <p:cNvSpPr/>
          <p:nvPr/>
        </p:nvSpPr>
        <p:spPr>
          <a:xfrm>
            <a:off x="8077375" y="879700"/>
            <a:ext cx="706800" cy="706800"/>
          </a:xfrm>
          <a:prstGeom prst="star24">
            <a:avLst>
              <a:gd fmla="val 0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9" name="Google Shape;899;p42"/>
          <p:cNvSpPr/>
          <p:nvPr/>
        </p:nvSpPr>
        <p:spPr>
          <a:xfrm>
            <a:off x="7569425" y="4386350"/>
            <a:ext cx="435300" cy="435300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0" name="Google Shape;900;p42"/>
          <p:cNvSpPr txBox="1"/>
          <p:nvPr/>
        </p:nvSpPr>
        <p:spPr>
          <a:xfrm>
            <a:off x="2432925" y="2329738"/>
            <a:ext cx="484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E5D7B4"/>
                </a:solidFill>
                <a:highlight>
                  <a:srgbClr val="0C1D27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THANK YOU</a:t>
            </a:r>
            <a:endParaRPr b="1" sz="2500">
              <a:solidFill>
                <a:srgbClr val="E5D7B4"/>
              </a:solidFill>
              <a:highlight>
                <a:srgbClr val="0C1D27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01" name="Google Shape;901;p42"/>
          <p:cNvSpPr/>
          <p:nvPr/>
        </p:nvSpPr>
        <p:spPr>
          <a:xfrm>
            <a:off x="3716125" y="5020200"/>
            <a:ext cx="435300" cy="123300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2" name="Google Shape;902;p42"/>
          <p:cNvSpPr/>
          <p:nvPr/>
        </p:nvSpPr>
        <p:spPr>
          <a:xfrm>
            <a:off x="4369925" y="4707475"/>
            <a:ext cx="435300" cy="123300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3" name="Google Shape;903;p42"/>
          <p:cNvSpPr/>
          <p:nvPr/>
        </p:nvSpPr>
        <p:spPr>
          <a:xfrm>
            <a:off x="4898075" y="4584175"/>
            <a:ext cx="435300" cy="123300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4" name="Google Shape;9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360" y="1463775"/>
            <a:ext cx="2196726" cy="2301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05" name="Google Shape;905;p42"/>
          <p:cNvPicPr preferRelativeResize="0"/>
          <p:nvPr/>
        </p:nvPicPr>
        <p:blipFill rotWithShape="1">
          <a:blip r:embed="rId4">
            <a:alphaModFix/>
          </a:blip>
          <a:srcRect b="0" l="-8108" r="0" t="-8108"/>
          <a:stretch/>
        </p:blipFill>
        <p:spPr>
          <a:xfrm>
            <a:off x="587600" y="125628"/>
            <a:ext cx="706799" cy="70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17" y="3715106"/>
            <a:ext cx="706799" cy="70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ee Trade Agreement (FRA) by Slidesgo">
  <a:themeElements>
    <a:clrScheme name="Simple Light">
      <a:dk1>
        <a:srgbClr val="1B391D"/>
      </a:dk1>
      <a:lt1>
        <a:srgbClr val="F0F4F7"/>
      </a:lt1>
      <a:dk2>
        <a:srgbClr val="4E6730"/>
      </a:dk2>
      <a:lt2>
        <a:srgbClr val="ACC2B6"/>
      </a:lt2>
      <a:accent1>
        <a:srgbClr val="BFD6E4"/>
      </a:accent1>
      <a:accent2>
        <a:srgbClr val="83A8C2"/>
      </a:accent2>
      <a:accent3>
        <a:srgbClr val="025D82"/>
      </a:accent3>
      <a:accent4>
        <a:srgbClr val="F5D66E"/>
      </a:accent4>
      <a:accent5>
        <a:srgbClr val="FFFFFF"/>
      </a:accent5>
      <a:accent6>
        <a:srgbClr val="FFFFFF"/>
      </a:accent6>
      <a:hlink>
        <a:srgbClr val="1B39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