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B5E41-BB87-4BF8-B29E-EBC8EA6DE803}" v="4" dt="2022-06-06T11:52:52.094"/>
    <p1510:client id="{7C76B566-B92D-3FB0-1A40-316E3AE151D0}" v="4" dt="2022-06-06T05:17:11.988"/>
    <p1510:client id="{C773FC6D-EFCE-BE67-CEE7-093575067272}" v="477" dt="2022-06-06T05:31:39.849"/>
    <p1510:client id="{F7E34AEC-AADF-774A-C15C-931A5443ABAD}" v="22" dt="2022-06-06T05:38:37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9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3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3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5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2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20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7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9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215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6/6/2022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3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ABF61C-EB7F-F98E-2BCF-BABAC260A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5029200"/>
            <a:ext cx="10268712" cy="13275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Typing Game Project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2512E4-5D3F-C154-E69A-5FE981628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1" y="670241"/>
            <a:ext cx="5938520" cy="3593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dirty="0">
                <a:solidFill>
                  <a:schemeClr val="tx1"/>
                </a:solidFill>
              </a:rPr>
              <a:t>組員</a:t>
            </a:r>
            <a:r>
              <a:rPr lang="en-US" altLang="zh-TW" dirty="0">
                <a:solidFill>
                  <a:schemeClr val="tx1"/>
                </a:solidFill>
              </a:rPr>
              <a:t>:	</a:t>
            </a:r>
            <a:r>
              <a:rPr lang="zh-TW" altLang="en-US" dirty="0">
                <a:solidFill>
                  <a:schemeClr val="tx1"/>
                </a:solidFill>
              </a:rPr>
              <a:t>徐廷愷</a:t>
            </a:r>
            <a:endParaRPr lang="en-US" altLang="zh-TW" dirty="0">
              <a:solidFill>
                <a:schemeClr val="tx1"/>
              </a:solidFill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		</a:t>
            </a:r>
            <a:r>
              <a:rPr lang="zh-TW" altLang="en-US" dirty="0">
                <a:solidFill>
                  <a:schemeClr val="tx1"/>
                </a:solidFill>
              </a:rPr>
              <a:t>黃芊卉</a:t>
            </a:r>
            <a:endParaRPr lang="en-US" altLang="zh-TW" dirty="0">
              <a:solidFill>
                <a:schemeClr val="tx1"/>
              </a:solidFill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		</a:t>
            </a:r>
            <a:r>
              <a:rPr lang="zh-TW" altLang="en-US" dirty="0">
                <a:solidFill>
                  <a:schemeClr val="tx1"/>
                </a:solidFill>
              </a:rPr>
              <a:t>黃芊</a:t>
            </a:r>
            <a:endParaRPr lang="en-US" altLang="zh-TW" dirty="0">
              <a:solidFill>
                <a:schemeClr val="tx1"/>
              </a:solidFill>
            </a:endParaRPr>
          </a:p>
          <a:p>
            <a:pPr algn="l"/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77CE9-D12A-DF64-8C29-479890481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8" r="9185"/>
          <a:stretch/>
        </p:blipFill>
        <p:spPr>
          <a:xfrm>
            <a:off x="7545155" y="-24338"/>
            <a:ext cx="4645319" cy="46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8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065CE-95E5-F274-F294-1F7EFAC2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專案簡介</a:t>
            </a:r>
            <a:r>
              <a:rPr lang="en-US" altLang="zh-TW" dirty="0"/>
              <a:t>–</a:t>
            </a:r>
            <a:r>
              <a:rPr lang="zh-TW" altLang="en-US" dirty="0"/>
              <a:t>打字遊戲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65C1D9-62E9-D561-07C8-9489D35A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r>
              <a:rPr lang="zh-TW" altLang="en-US" dirty="0"/>
              <a:t>在資工系，培養打字速度以及準確度是最基本的，因此我們便設計了一套打字遊戲，分成難、中、易，三個層級，有限時間、有答對題數、有準確度，也有排名，可以讓大家了解自己打字的問題以及程度，而也有練習模式可以供想要無限時的使用者使用。最後，如果打字打累了，還可以進入小遊戲中，有貪吃蛇等著你</a:t>
            </a:r>
            <a:r>
              <a:rPr lang="en-US" altLang="zh-TW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118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816AEE-BA1A-3CA6-37DB-E6B35EF4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altLang="zh-TW" dirty="0"/>
              <a:t>Class diagram</a:t>
            </a:r>
            <a:endParaRPr lang="zh-TW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C855E6-4358-4C61-4D67-D439C263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24643393-2F03-D3C8-681F-347A05C4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27" y="839551"/>
            <a:ext cx="6095994" cy="51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E512D-4FF3-133D-51FD-8D2EEF8A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Difficulty &amp; solution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4C4277-5FA7-8079-EAF7-2A36D58B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在對應使用者輸入的字元與我們資料的字元時，因為</a:t>
            </a:r>
            <a:r>
              <a:rPr lang="en-US" altLang="zh-TW" dirty="0"/>
              <a:t>Scene</a:t>
            </a:r>
            <a:r>
              <a:rPr lang="zh-TW" altLang="en-US" dirty="0"/>
              <a:t> </a:t>
            </a:r>
            <a:r>
              <a:rPr lang="en-US" altLang="zh-TW" dirty="0"/>
              <a:t>Builder</a:t>
            </a:r>
            <a:r>
              <a:rPr lang="zh-TW" altLang="en-US" dirty="0"/>
              <a:t> 中不管是</a:t>
            </a:r>
            <a:r>
              <a:rPr lang="en-US" altLang="zh-TW" dirty="0"/>
              <a:t>Label</a:t>
            </a:r>
            <a:r>
              <a:rPr lang="zh-TW" altLang="en-US" dirty="0"/>
              <a:t>還是</a:t>
            </a:r>
            <a:r>
              <a:rPr lang="en-US" altLang="zh-TW" dirty="0"/>
              <a:t>Text</a:t>
            </a:r>
            <a:r>
              <a:rPr lang="zh-TW" altLang="en-US" dirty="0"/>
              <a:t>，都是以</a:t>
            </a:r>
            <a:r>
              <a:rPr lang="en-US" altLang="zh-TW" dirty="0"/>
              <a:t>String</a:t>
            </a:r>
            <a:r>
              <a:rPr lang="zh-TW" altLang="en-US" dirty="0"/>
              <a:t> 為單位，然後放在程式碼就只有</a:t>
            </a:r>
            <a:r>
              <a:rPr lang="en-US" altLang="zh-TW" dirty="0"/>
              <a:t>Label</a:t>
            </a:r>
            <a:r>
              <a:rPr lang="zh-TW" altLang="en-US" dirty="0"/>
              <a:t>和</a:t>
            </a:r>
            <a:r>
              <a:rPr lang="en-US" altLang="zh-TW" dirty="0"/>
              <a:t>Text</a:t>
            </a:r>
            <a:r>
              <a:rPr lang="zh-TW" altLang="en-US" dirty="0"/>
              <a:t>的類別和方法，因此無法拆成</a:t>
            </a:r>
            <a:r>
              <a:rPr lang="en-US" altLang="zh-TW" dirty="0"/>
              <a:t>Char</a:t>
            </a:r>
            <a:r>
              <a:rPr lang="zh-TW" altLang="en-US" dirty="0"/>
              <a:t>，雖然最後有弄出一一對應的版本，但因為不是用</a:t>
            </a:r>
            <a:r>
              <a:rPr lang="en-US" altLang="zh-TW" dirty="0" err="1"/>
              <a:t>javafx</a:t>
            </a:r>
            <a:r>
              <a:rPr lang="zh-TW" altLang="en-US" dirty="0"/>
              <a:t>做出來，為了</a:t>
            </a:r>
            <a:r>
              <a:rPr lang="en-US" altLang="zh-TW" dirty="0"/>
              <a:t>Project</a:t>
            </a:r>
            <a:r>
              <a:rPr lang="zh-TW" altLang="en-US" dirty="0"/>
              <a:t>的整</a:t>
            </a:r>
            <a:r>
              <a:rPr lang="zh-TW" altLang="en-US"/>
              <a:t>體性，最後還是捨棄了。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665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35F3D-3952-8822-4FCB-58E612D5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組內互評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01B46DA-B532-79C3-72F0-5813FBDC0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921654"/>
              </p:ext>
            </p:extLst>
          </p:nvPr>
        </p:nvGraphicFramePr>
        <p:xfrm>
          <a:off x="960438" y="2587625"/>
          <a:ext cx="10804040" cy="212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702">
                  <a:extLst>
                    <a:ext uri="{9D8B030D-6E8A-4147-A177-3AD203B41FA5}">
                      <a16:colId xmlns:a16="http://schemas.microsoft.com/office/drawing/2014/main" val="4206162192"/>
                    </a:ext>
                  </a:extLst>
                </a:gridCol>
                <a:gridCol w="2933391">
                  <a:extLst>
                    <a:ext uri="{9D8B030D-6E8A-4147-A177-3AD203B41FA5}">
                      <a16:colId xmlns:a16="http://schemas.microsoft.com/office/drawing/2014/main" val="1502741440"/>
                    </a:ext>
                  </a:extLst>
                </a:gridCol>
                <a:gridCol w="3297185">
                  <a:extLst>
                    <a:ext uri="{9D8B030D-6E8A-4147-A177-3AD203B41FA5}">
                      <a16:colId xmlns:a16="http://schemas.microsoft.com/office/drawing/2014/main" val="3798500091"/>
                    </a:ext>
                  </a:extLst>
                </a:gridCol>
                <a:gridCol w="2942762">
                  <a:extLst>
                    <a:ext uri="{9D8B030D-6E8A-4147-A177-3AD203B41FA5}">
                      <a16:colId xmlns:a16="http://schemas.microsoft.com/office/drawing/2014/main" val="4002671929"/>
                    </a:ext>
                  </a:extLst>
                </a:gridCol>
              </a:tblGrid>
              <a:tr h="707196">
                <a:tc>
                  <a:txBody>
                    <a:bodyPr/>
                    <a:lstStyle/>
                    <a:p>
                      <a:r>
                        <a:rPr lang="zh-TW" altLang="en-US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黃芊卉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黃芊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徐廷愷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82313"/>
                  </a:ext>
                </a:extLst>
              </a:tr>
              <a:tr h="707196">
                <a:tc>
                  <a:txBody>
                    <a:bodyPr/>
                    <a:lstStyle/>
                    <a:p>
                      <a:r>
                        <a:rPr lang="zh-TW" altLang="en-US"/>
                        <a:t>貢獻度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30%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53382"/>
                  </a:ext>
                </a:extLst>
              </a:tr>
              <a:tr h="7071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主要負責部分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GUI主設計，CSS大神</a:t>
                      </a:r>
                    </a:p>
                    <a:p>
                      <a:pPr lvl="0">
                        <a:buNone/>
                      </a:pPr>
                      <a:r>
                        <a:rPr lang="zh-TW" altLang="en-US"/>
                        <a:t>(變成萬聖節限定版的元兇)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主要關卡程式與設計、貪食蛇小遊戲(她覺得Lv.3非常簡單)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/>
                        <a:t>帳密、記分板系統，無盡模式，程式整合(Bug製造機)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8157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FF11D1F-7A56-F8B8-F465-5C58EFF97989}"/>
              </a:ext>
            </a:extLst>
          </p:cNvPr>
          <p:cNvSpPr txBox="1"/>
          <p:nvPr/>
        </p:nvSpPr>
        <p:spPr>
          <a:xfrm>
            <a:off x="960304" y="5137532"/>
            <a:ext cx="102713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貢獻度剩下的10%謹獻給海內外無私分享教學資源的前輩們，沒有他們的影片，可能要花上數倍的時間才能有這樣的成品。要感謝的人太多了，那麼就謝天吧= )。</a:t>
            </a:r>
          </a:p>
        </p:txBody>
      </p:sp>
    </p:spTree>
    <p:extLst>
      <p:ext uri="{BB962C8B-B14F-4D97-AF65-F5344CB8AC3E}">
        <p14:creationId xmlns:p14="http://schemas.microsoft.com/office/powerpoint/2010/main" val="217821970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1B3025"/>
      </a:dk2>
      <a:lt2>
        <a:srgbClr val="F3F0F1"/>
      </a:lt2>
      <a:accent1>
        <a:srgbClr val="20B786"/>
      </a:accent1>
      <a:accent2>
        <a:srgbClr val="14BB3F"/>
      </a:accent2>
      <a:accent3>
        <a:srgbClr val="39BA21"/>
      </a:accent3>
      <a:accent4>
        <a:srgbClr val="6FB213"/>
      </a:accent4>
      <a:accent5>
        <a:srgbClr val="A4A51D"/>
      </a:accent5>
      <a:accent6>
        <a:srgbClr val="D58817"/>
      </a:accent6>
      <a:hlink>
        <a:srgbClr val="C34C73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17B212B5D6CE84CB8FA522A6E5D665E" ma:contentTypeVersion="4" ma:contentTypeDescription="建立新的文件。" ma:contentTypeScope="" ma:versionID="1b27b67723f176f4da1e725b92b9edda">
  <xsd:schema xmlns:xsd="http://www.w3.org/2001/XMLSchema" xmlns:xs="http://www.w3.org/2001/XMLSchema" xmlns:p="http://schemas.microsoft.com/office/2006/metadata/properties" xmlns:ns3="342b455a-e568-4bf4-8f6d-7e7069df8cf7" targetNamespace="http://schemas.microsoft.com/office/2006/metadata/properties" ma:root="true" ma:fieldsID="4e08f520e260dd21ddda2078d42f9ef7" ns3:_="">
    <xsd:import namespace="342b455a-e568-4bf4-8f6d-7e7069df8c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b455a-e568-4bf4-8f6d-7e7069df8c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C1B29A-B56F-476A-A201-396230A1D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2b455a-e568-4bf4-8f6d-7e7069df8c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9EC4E4-B947-4DA3-8411-B66AF83A5C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D973F-A032-4246-B7D4-52BFDFA1BD0F}">
  <ds:schemaRefs>
    <ds:schemaRef ds:uri="http://schemas.microsoft.com/office/2006/documentManagement/types"/>
    <ds:schemaRef ds:uri="http://www.w3.org/XML/1998/namespace"/>
    <ds:schemaRef ds:uri="342b455a-e568-4bf4-8f6d-7e7069df8cf7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336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Franklin Gothic Demi Cond</vt:lpstr>
      <vt:lpstr>Franklin Gothic Medium</vt:lpstr>
      <vt:lpstr>Wingdings</vt:lpstr>
      <vt:lpstr>JuxtaposeVTI</vt:lpstr>
      <vt:lpstr>Typing Game Project</vt:lpstr>
      <vt:lpstr>專案簡介–打字遊戲</vt:lpstr>
      <vt:lpstr>Class diagram</vt:lpstr>
      <vt:lpstr>Difficulty &amp; solution</vt:lpstr>
      <vt:lpstr>組內互評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Game Project</dc:title>
  <dc:creator>芊 黃</dc:creator>
  <cp:lastModifiedBy>F74104040@ncku.edu.tw</cp:lastModifiedBy>
  <cp:revision>2</cp:revision>
  <dcterms:created xsi:type="dcterms:W3CDTF">2022-06-04T11:39:57Z</dcterms:created>
  <dcterms:modified xsi:type="dcterms:W3CDTF">2022-06-06T11:54:44Z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0x010100817B212B5D6CE84CB8FA522A6E5D665E</vt:lpwstr>
  </property>
</Properties>
</file>