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8CE4-7200-4584-A095-51BED7D0E284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5ACD-4E20-4EAC-8E7E-4BA3B8F29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13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8CE4-7200-4584-A095-51BED7D0E284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5ACD-4E20-4EAC-8E7E-4BA3B8F29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72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8CE4-7200-4584-A095-51BED7D0E284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5ACD-4E20-4EAC-8E7E-4BA3B8F29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7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8CE4-7200-4584-A095-51BED7D0E284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5ACD-4E20-4EAC-8E7E-4BA3B8F29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92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8CE4-7200-4584-A095-51BED7D0E284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5ACD-4E20-4EAC-8E7E-4BA3B8F29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95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8CE4-7200-4584-A095-51BED7D0E284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5ACD-4E20-4EAC-8E7E-4BA3B8F29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21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8CE4-7200-4584-A095-51BED7D0E284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5ACD-4E20-4EAC-8E7E-4BA3B8F29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17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8CE4-7200-4584-A095-51BED7D0E284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5ACD-4E20-4EAC-8E7E-4BA3B8F29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96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8CE4-7200-4584-A095-51BED7D0E284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5ACD-4E20-4EAC-8E7E-4BA3B8F29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9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8CE4-7200-4584-A095-51BED7D0E284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5ACD-4E20-4EAC-8E7E-4BA3B8F29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11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8CE4-7200-4584-A095-51BED7D0E284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5ACD-4E20-4EAC-8E7E-4BA3B8F29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2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58CE4-7200-4584-A095-51BED7D0E284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F5ACD-4E20-4EAC-8E7E-4BA3B8F29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92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2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7650638" y="1514088"/>
            <a:ext cx="2676561" cy="478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Tech metrics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408183" y="1514088"/>
            <a:ext cx="2444620" cy="482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 metrics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03649" y="4917233"/>
            <a:ext cx="244462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Accession Case (button)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28226" y="4917233"/>
            <a:ext cx="244462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Start Run (button)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52803" y="4917233"/>
            <a:ext cx="244462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Enter Results (button)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03649" y="2084760"/>
            <a:ext cx="5769197" cy="2487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Failure Rate Graph here (fail % on y axis, </a:t>
            </a:r>
            <a:r>
              <a:rPr lang="en-US" dirty="0" err="1" smtClean="0"/>
              <a:t>runId</a:t>
            </a:r>
            <a:r>
              <a:rPr lang="en-US" dirty="0" smtClean="0"/>
              <a:t> on x axis)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82580" y="2286000"/>
            <a:ext cx="244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Average TAT</a:t>
            </a:r>
            <a:endParaRPr lang="en-US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7563553" y="2920481"/>
            <a:ext cx="308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4 days</a:t>
            </a:r>
            <a:endParaRPr lang="en-US" sz="4400" dirty="0"/>
          </a:p>
        </p:txBody>
      </p:sp>
      <p:sp>
        <p:nvSpPr>
          <p:cNvPr id="11" name="Rounded Rectangle 10"/>
          <p:cNvSpPr/>
          <p:nvPr/>
        </p:nvSpPr>
        <p:spPr>
          <a:xfrm>
            <a:off x="3446105" y="1510055"/>
            <a:ext cx="2444620" cy="482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Results Summary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203649" y="1514088"/>
            <a:ext cx="2444620" cy="482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422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Accession case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Initializes a result with a </a:t>
            </a:r>
            <a:r>
              <a:rPr lang="en-US" dirty="0" err="1" smtClean="0"/>
              <a:t>patient_id</a:t>
            </a:r>
            <a:r>
              <a:rPr lang="en-US" dirty="0"/>
              <a:t> </a:t>
            </a:r>
            <a:r>
              <a:rPr lang="en-US" dirty="0" smtClean="0"/>
              <a:t>(ideally a list of existing patients) and a </a:t>
            </a:r>
            <a:r>
              <a:rPr lang="en-US" dirty="0" err="1" smtClean="0"/>
              <a:t>seq_name</a:t>
            </a:r>
            <a:r>
              <a:rPr lang="en-US" dirty="0" smtClean="0"/>
              <a:t>, all other values are left null</a:t>
            </a:r>
          </a:p>
          <a:p>
            <a:r>
              <a:rPr lang="en-US" dirty="0" smtClean="0"/>
              <a:t>Gives the option to create a new patient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052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Run Screen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POSTS a new run, including the </a:t>
            </a:r>
            <a:r>
              <a:rPr lang="en-US" dirty="0" err="1" smtClean="0"/>
              <a:t>assay_id</a:t>
            </a:r>
            <a:r>
              <a:rPr lang="en-US" dirty="0" smtClean="0"/>
              <a:t> and the </a:t>
            </a:r>
            <a:r>
              <a:rPr lang="en-US" dirty="0" err="1" smtClean="0"/>
              <a:t>tech_id</a:t>
            </a:r>
            <a:endParaRPr lang="en-US" dirty="0" smtClean="0"/>
          </a:p>
          <a:p>
            <a:r>
              <a:rPr lang="en-US" dirty="0" smtClean="0"/>
              <a:t>Allows you to select a list of patients who are on the a given run, and assigns to their corresponding result the </a:t>
            </a:r>
            <a:r>
              <a:rPr lang="en-US" dirty="0" err="1" smtClean="0"/>
              <a:t>run_id</a:t>
            </a:r>
            <a:r>
              <a:rPr lang="en-US" dirty="0" smtClean="0"/>
              <a:t> (leaving all else null)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789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results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Gives you a table of pending results (which at this point includes </a:t>
            </a:r>
            <a:r>
              <a:rPr lang="en-US" dirty="0" err="1" smtClean="0"/>
              <a:t>run_id</a:t>
            </a:r>
            <a:r>
              <a:rPr lang="en-US" dirty="0" smtClean="0"/>
              <a:t>, </a:t>
            </a:r>
            <a:r>
              <a:rPr lang="en-US" dirty="0" err="1" smtClean="0"/>
              <a:t>patient_id</a:t>
            </a:r>
            <a:r>
              <a:rPr lang="en-US" dirty="0" smtClean="0"/>
              <a:t>, allows you to select a result and copy/paste the result into a screen), which POSTS the final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213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Patient results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 a list of patients with their corresponding results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25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Pie graph we discussed with the distribution of clades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223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 of run vs. error rate</a:t>
            </a:r>
          </a:p>
          <a:p>
            <a:r>
              <a:rPr lang="en-US" dirty="0" smtClean="0"/>
              <a:t>Graph of run vs. TAT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380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 of tech vs. error rate</a:t>
            </a:r>
          </a:p>
          <a:p>
            <a:r>
              <a:rPr lang="en-US" dirty="0" smtClean="0"/>
              <a:t>Graph of tech vs. TAT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248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214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Accession case screen</vt:lpstr>
      <vt:lpstr>Start Run Screen </vt:lpstr>
      <vt:lpstr>Enter results screen</vt:lpstr>
      <vt:lpstr>Patient results screen</vt:lpstr>
      <vt:lpstr>Results summary</vt:lpstr>
      <vt:lpstr>Run metrics</vt:lpstr>
      <vt:lpstr>Tech metrics</vt:lpstr>
    </vt:vector>
  </TitlesOfParts>
  <Company>Baylor Scott and White Health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Castro, Eduardo   M.D.</dc:creator>
  <cp:lastModifiedBy>Castro, Eduardo   M.D.</cp:lastModifiedBy>
  <cp:revision>4</cp:revision>
  <dcterms:created xsi:type="dcterms:W3CDTF">2021-04-02T19:22:41Z</dcterms:created>
  <dcterms:modified xsi:type="dcterms:W3CDTF">2021-04-02T19:50:46Z</dcterms:modified>
</cp:coreProperties>
</file>