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2004" y="929386"/>
            <a:ext cx="4608195" cy="4298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50" b="1" i="0">
                <a:solidFill>
                  <a:schemeClr val="tx1"/>
                </a:solidFill>
                <a:latin typeface="Segoe UI"/>
                <a:cs typeface="Segoe U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Supported</a:t>
            </a:r>
            <a:r>
              <a:rPr dirty="0" spc="-35"/>
              <a:t> </a:t>
            </a:r>
            <a:r>
              <a:rPr dirty="0"/>
              <a:t>Events</a:t>
            </a:r>
            <a:r>
              <a:rPr dirty="0" spc="-30"/>
              <a:t> </a:t>
            </a:r>
            <a:r>
              <a:rPr dirty="0"/>
              <a:t>in</a:t>
            </a:r>
            <a:r>
              <a:rPr dirty="0" spc="-35"/>
              <a:t> </a:t>
            </a:r>
            <a:r>
              <a:rPr dirty="0"/>
              <a:t>React</a:t>
            </a:r>
            <a:r>
              <a:rPr dirty="0" spc="-35"/>
              <a:t> </a:t>
            </a:r>
            <a:r>
              <a:rPr dirty="0" spc="-25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130604" y="1603603"/>
            <a:ext cx="5513705" cy="752348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Clipboard</a:t>
            </a:r>
            <a:r>
              <a:rPr dirty="0" sz="1100" spc="-4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onCopy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onCut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onPaste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0665" algn="l"/>
              </a:tabLst>
            </a:pPr>
            <a:r>
              <a:rPr dirty="0" sz="1100" spc="-10" b="1">
                <a:latin typeface="Calibri"/>
                <a:cs typeface="Calibri"/>
              </a:rPr>
              <a:t>Composition</a:t>
            </a:r>
            <a:r>
              <a:rPr dirty="0" sz="1100" spc="4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onCompositionEnd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onCompositionStart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onCompositionUpdate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Keyboard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onKeyDown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onKeyPress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onKeyUp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Focus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onFocus </a:t>
            </a:r>
            <a:r>
              <a:rPr dirty="0" sz="1100" spc="-10">
                <a:latin typeface="Calibri"/>
                <a:cs typeface="Calibri"/>
              </a:rPr>
              <a:t>onBlur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Form</a:t>
            </a:r>
            <a:r>
              <a:rPr dirty="0" sz="1100" spc="-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85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onChange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onInput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onInvalid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onReset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onSubmit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Generic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onError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onLoad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Mouse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marR="77470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onClick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onContextMenu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onDoubleClick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onDrag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onDragEnd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onDragEnter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onDragExit </a:t>
            </a:r>
            <a:r>
              <a:rPr dirty="0" sz="1100">
                <a:latin typeface="Calibri"/>
                <a:cs typeface="Calibri"/>
              </a:rPr>
              <a:t>onDragLeave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onDragOver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onDragStart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onDrop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onMouseDown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onMouseEnter </a:t>
            </a:r>
            <a:r>
              <a:rPr dirty="0" sz="1100">
                <a:latin typeface="Calibri"/>
                <a:cs typeface="Calibri"/>
              </a:rPr>
              <a:t>onMouseLeave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onMouseMove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onMouseOut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onMouseOver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onMouseUp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Pointer</a:t>
            </a:r>
            <a:r>
              <a:rPr dirty="0" sz="1100" spc="-3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marR="5080" indent="-228600">
              <a:lnSpc>
                <a:spcPct val="110000"/>
              </a:lnSpc>
              <a:spcBef>
                <a:spcPts val="6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onPointerDown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onPointerMove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onPointerUp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onPointerCancel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onGotPointerCapture </a:t>
            </a:r>
            <a:r>
              <a:rPr dirty="0" sz="1100">
                <a:latin typeface="Calibri"/>
                <a:cs typeface="Calibri"/>
              </a:rPr>
              <a:t>onLostPointerCapture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onPointerEnter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onPointerLeave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onPointerOver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onPointerOut</a:t>
            </a:r>
            <a:endParaRPr sz="11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0665" algn="l"/>
              </a:tabLst>
            </a:pPr>
            <a:r>
              <a:rPr dirty="0" sz="1100" b="1">
                <a:latin typeface="Calibri"/>
                <a:cs typeface="Calibri"/>
              </a:rPr>
              <a:t>Selection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 spc="-10">
                <a:latin typeface="Calibri"/>
                <a:cs typeface="Calibri"/>
              </a:rPr>
              <a:t>onSelect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Touch</a:t>
            </a:r>
            <a:r>
              <a:rPr dirty="0" sz="1100" spc="-2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onTouchCancel</a:t>
            </a:r>
            <a:r>
              <a:rPr dirty="0" sz="1100" spc="-4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onTouchEnd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onTouchMove</a:t>
            </a:r>
            <a:r>
              <a:rPr dirty="0" sz="1100" spc="-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onTouchStart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UI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 spc="-10">
                <a:latin typeface="Calibri"/>
                <a:cs typeface="Calibri"/>
              </a:rPr>
              <a:t>onScroll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Wheel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 spc="-10">
                <a:latin typeface="Calibri"/>
                <a:cs typeface="Calibri"/>
              </a:rPr>
              <a:t>onWheel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Media</a:t>
            </a:r>
            <a:r>
              <a:rPr dirty="0" sz="1100" spc="-1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marR="95250" indent="-228600">
              <a:lnSpc>
                <a:spcPct val="109700"/>
              </a:lnSpc>
              <a:spcBef>
                <a:spcPts val="6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onAbort</a:t>
            </a:r>
            <a:r>
              <a:rPr dirty="0" sz="1100" spc="-1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onCanPlay</a:t>
            </a:r>
            <a:r>
              <a:rPr dirty="0" sz="1100" spc="-10">
                <a:latin typeface="Calibri"/>
                <a:cs typeface="Calibri"/>
              </a:rPr>
              <a:t> onCanPlayThrough </a:t>
            </a:r>
            <a:r>
              <a:rPr dirty="0" sz="1100">
                <a:latin typeface="Calibri"/>
                <a:cs typeface="Calibri"/>
              </a:rPr>
              <a:t>onDurationChange onEmptied</a:t>
            </a:r>
            <a:r>
              <a:rPr dirty="0" sz="1100" spc="-10">
                <a:latin typeface="Calibri"/>
                <a:cs typeface="Calibri"/>
              </a:rPr>
              <a:t> onEncrypted </a:t>
            </a:r>
            <a:r>
              <a:rPr dirty="0" sz="1100">
                <a:latin typeface="Calibri"/>
                <a:cs typeface="Calibri"/>
              </a:rPr>
              <a:t>onEnded</a:t>
            </a:r>
            <a:r>
              <a:rPr dirty="0" sz="1100" spc="-3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onError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onLoadedData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onLoadedMetadata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onLoadStart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onPause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onPlay </a:t>
            </a:r>
            <a:r>
              <a:rPr dirty="0" sz="1100">
                <a:latin typeface="Calibri"/>
                <a:cs typeface="Calibri"/>
              </a:rPr>
              <a:t>onPlaying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onProgress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onRateChange</a:t>
            </a:r>
            <a:r>
              <a:rPr dirty="0" sz="1100" spc="-2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onSeeked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onSeeking</a:t>
            </a:r>
            <a:r>
              <a:rPr dirty="0" sz="1100" spc="-20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onStalled</a:t>
            </a:r>
            <a:r>
              <a:rPr dirty="0" sz="1100" spc="-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onSuspend </a:t>
            </a:r>
            <a:r>
              <a:rPr dirty="0" sz="1100">
                <a:latin typeface="Calibri"/>
                <a:cs typeface="Calibri"/>
              </a:rPr>
              <a:t>onTimeUpdate</a:t>
            </a:r>
            <a:r>
              <a:rPr dirty="0" sz="1100" spc="-55">
                <a:latin typeface="Calibri"/>
                <a:cs typeface="Calibri"/>
              </a:rPr>
              <a:t> </a:t>
            </a:r>
            <a:r>
              <a:rPr dirty="0" sz="1100">
                <a:latin typeface="Calibri"/>
                <a:cs typeface="Calibri"/>
              </a:rPr>
              <a:t>onVolumeChange</a:t>
            </a:r>
            <a:r>
              <a:rPr dirty="0" sz="1100" spc="-5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onWaiting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Image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onLoad</a:t>
            </a:r>
            <a:r>
              <a:rPr dirty="0" sz="1100" spc="-5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onError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Animation</a:t>
            </a:r>
            <a:r>
              <a:rPr dirty="0" sz="1100" spc="-6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>
                <a:latin typeface="Calibri"/>
                <a:cs typeface="Calibri"/>
              </a:rPr>
              <a:t>onAnimationStart</a:t>
            </a:r>
            <a:r>
              <a:rPr dirty="0" sz="1100" spc="4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onAnimationEnd</a:t>
            </a:r>
            <a:r>
              <a:rPr dirty="0" sz="1100" spc="30">
                <a:latin typeface="Calibri"/>
                <a:cs typeface="Calibri"/>
              </a:rPr>
              <a:t> </a:t>
            </a:r>
            <a:r>
              <a:rPr dirty="0" sz="1100" spc="-10">
                <a:latin typeface="Calibri"/>
                <a:cs typeface="Calibri"/>
              </a:rPr>
              <a:t>onAnimationIteration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35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Transition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8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 spc="-10">
                <a:latin typeface="Calibri"/>
                <a:cs typeface="Calibri"/>
              </a:rPr>
              <a:t>onTransitionEnd</a:t>
            </a:r>
            <a:endParaRPr sz="11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30"/>
              </a:spcBef>
              <a:buAutoNum type="arabicPeriod"/>
              <a:tabLst>
                <a:tab pos="240029" algn="l"/>
              </a:tabLst>
            </a:pPr>
            <a:r>
              <a:rPr dirty="0" sz="1100" b="1">
                <a:latin typeface="Calibri"/>
                <a:cs typeface="Calibri"/>
              </a:rPr>
              <a:t>Other</a:t>
            </a:r>
            <a:r>
              <a:rPr dirty="0" sz="1100" spc="-25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Events</a:t>
            </a:r>
            <a:endParaRPr sz="1100">
              <a:latin typeface="Calibri"/>
              <a:cs typeface="Calibri"/>
            </a:endParaRPr>
          </a:p>
          <a:p>
            <a:pPr lvl="1" marL="697865" indent="-228600">
              <a:lnSpc>
                <a:spcPct val="100000"/>
              </a:lnSpc>
              <a:spcBef>
                <a:spcPts val="190"/>
              </a:spcBef>
              <a:buFont typeface="Symbol"/>
              <a:buChar char=""/>
              <a:tabLst>
                <a:tab pos="697865" algn="l"/>
              </a:tabLst>
            </a:pPr>
            <a:r>
              <a:rPr dirty="0" sz="1100" spc="-10">
                <a:latin typeface="Calibri"/>
                <a:cs typeface="Calibri"/>
              </a:rPr>
              <a:t>onToggle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Ajeet</dc:creator>
  <dcterms:created xsi:type="dcterms:W3CDTF">2025-06-14T06:40:34Z</dcterms:created>
  <dcterms:modified xsi:type="dcterms:W3CDTF">2025-06-14T06:40:34Z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2020-09-10T00:00:00Z</vt:filetime>
  </property>
  <property fmtid="{D5CDD505-2E9C-101B-9397-08002B2CF9AE}" pid="3" name="Creator">
    <vt:lpwstr>Microsoft® Word 2019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Word 2019</vt:lpwstr>
  </property>
</Properties>
</file>