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39216" y="2019427"/>
            <a:ext cx="1086675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934910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How</a:t>
            </a:r>
            <a:r>
              <a:rPr dirty="0" sz="3600" spc="-265"/>
              <a:t> </a:t>
            </a:r>
            <a:r>
              <a:rPr dirty="0" sz="3600"/>
              <a:t>to</a:t>
            </a:r>
            <a:r>
              <a:rPr dirty="0" sz="3600" spc="-250"/>
              <a:t> </a:t>
            </a:r>
            <a:r>
              <a:rPr dirty="0" sz="3600" spc="50"/>
              <a:t>access</a:t>
            </a:r>
            <a:r>
              <a:rPr dirty="0" sz="3600" spc="-260"/>
              <a:t> </a:t>
            </a:r>
            <a:r>
              <a:rPr dirty="0" sz="3600" spc="-110"/>
              <a:t>parent's</a:t>
            </a:r>
            <a:r>
              <a:rPr dirty="0" sz="3600" spc="-260"/>
              <a:t> </a:t>
            </a:r>
            <a:r>
              <a:rPr dirty="0" sz="3600" spc="-100"/>
              <a:t>state</a:t>
            </a:r>
            <a:r>
              <a:rPr dirty="0" sz="3600" spc="-240"/>
              <a:t> </a:t>
            </a:r>
            <a:r>
              <a:rPr dirty="0" sz="3600" spc="-185"/>
              <a:t>in</a:t>
            </a:r>
            <a:r>
              <a:rPr dirty="0" sz="3600" spc="-265"/>
              <a:t> </a:t>
            </a:r>
            <a:r>
              <a:rPr dirty="0" sz="3600"/>
              <a:t>child</a:t>
            </a:r>
            <a:r>
              <a:rPr dirty="0" sz="3600" spc="-260"/>
              <a:t> </a:t>
            </a:r>
            <a:r>
              <a:rPr dirty="0" sz="3600" spc="50"/>
              <a:t>component </a:t>
            </a:r>
            <a:r>
              <a:rPr dirty="0" sz="3600" spc="-185"/>
              <a:t>in</a:t>
            </a:r>
            <a:r>
              <a:rPr dirty="0" sz="3600" spc="-254"/>
              <a:t> </a:t>
            </a:r>
            <a:r>
              <a:rPr dirty="0" sz="3600" spc="60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How</a:t>
            </a:r>
            <a:r>
              <a:rPr dirty="0" sz="3600" spc="-250"/>
              <a:t> </a:t>
            </a:r>
            <a:r>
              <a:rPr dirty="0" sz="3600"/>
              <a:t>to</a:t>
            </a:r>
            <a:r>
              <a:rPr dirty="0" sz="3600" spc="-235"/>
              <a:t> </a:t>
            </a:r>
            <a:r>
              <a:rPr dirty="0" sz="3600" spc="50"/>
              <a:t>access</a:t>
            </a:r>
            <a:r>
              <a:rPr dirty="0" sz="3600" spc="-250"/>
              <a:t> </a:t>
            </a:r>
            <a:r>
              <a:rPr dirty="0" sz="3600" spc="-110"/>
              <a:t>child's</a:t>
            </a:r>
            <a:r>
              <a:rPr dirty="0" sz="3600" spc="-254"/>
              <a:t> </a:t>
            </a:r>
            <a:r>
              <a:rPr dirty="0" sz="3600" spc="-100"/>
              <a:t>state</a:t>
            </a:r>
            <a:r>
              <a:rPr dirty="0" sz="3600" spc="-220"/>
              <a:t> </a:t>
            </a:r>
            <a:r>
              <a:rPr dirty="0" sz="3600" spc="-155"/>
              <a:t>from</a:t>
            </a:r>
            <a:r>
              <a:rPr dirty="0" sz="3600" spc="-254"/>
              <a:t> </a:t>
            </a:r>
            <a:r>
              <a:rPr dirty="0" sz="3600" spc="-10"/>
              <a:t>parent </a:t>
            </a:r>
            <a:r>
              <a:rPr dirty="0" sz="3600" spc="60"/>
              <a:t>component</a:t>
            </a:r>
            <a:r>
              <a:rPr dirty="0" sz="3600" spc="-235"/>
              <a:t> </a:t>
            </a:r>
            <a:r>
              <a:rPr dirty="0" sz="3600" spc="-185"/>
              <a:t>in</a:t>
            </a:r>
            <a:r>
              <a:rPr dirty="0" sz="3600" spc="-245"/>
              <a:t> </a:t>
            </a:r>
            <a:r>
              <a:rPr dirty="0" sz="3600" spc="60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30"/>
              <a:t> </a:t>
            </a:r>
            <a:r>
              <a:rPr dirty="0"/>
              <a:t>to</a:t>
            </a:r>
            <a:r>
              <a:rPr dirty="0" spc="-110"/>
              <a:t> </a:t>
            </a:r>
            <a:r>
              <a:rPr dirty="0"/>
              <a:t>access</a:t>
            </a:r>
            <a:r>
              <a:rPr dirty="0" spc="-105"/>
              <a:t> </a:t>
            </a:r>
            <a:r>
              <a:rPr dirty="0" spc="-85"/>
              <a:t>child's</a:t>
            </a:r>
            <a:r>
              <a:rPr dirty="0" spc="-140"/>
              <a:t> </a:t>
            </a:r>
            <a:r>
              <a:rPr dirty="0" spc="-65"/>
              <a:t>state</a:t>
            </a:r>
            <a:r>
              <a:rPr dirty="0" spc="-80"/>
              <a:t> </a:t>
            </a:r>
            <a:r>
              <a:rPr dirty="0" spc="-105"/>
              <a:t>from</a:t>
            </a:r>
            <a:r>
              <a:rPr dirty="0" spc="-120"/>
              <a:t> </a:t>
            </a:r>
            <a:r>
              <a:rPr dirty="0" spc="-10"/>
              <a:t>parent</a:t>
            </a:r>
            <a:r>
              <a:rPr dirty="0" spc="-110"/>
              <a:t> </a:t>
            </a:r>
            <a:r>
              <a:rPr dirty="0"/>
              <a:t>component</a:t>
            </a:r>
            <a:r>
              <a:rPr dirty="0" spc="-114"/>
              <a:t> </a:t>
            </a:r>
            <a:r>
              <a:rPr dirty="0" spc="-145"/>
              <a:t>in</a:t>
            </a:r>
            <a:r>
              <a:rPr dirty="0" spc="-114"/>
              <a:t> </a:t>
            </a:r>
            <a:r>
              <a:rPr dirty="0" spc="-1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82725"/>
            <a:ext cx="10136505" cy="12839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Are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you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seeking how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to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access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child state</a:t>
            </a:r>
            <a:r>
              <a:rPr dirty="0" u="sng" sz="16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from</a:t>
            </a:r>
            <a:r>
              <a:rPr dirty="0" u="sng" sz="1600" spc="-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6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parent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component?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dirty="0" sz="1600" b="1">
                <a:latin typeface="Verdana"/>
                <a:cs typeface="Verdana"/>
              </a:rPr>
              <a:t>Use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callback</a:t>
            </a:r>
            <a:r>
              <a:rPr dirty="0" sz="1600" spc="1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function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760"/>
              </a:lnSpc>
              <a:spcBef>
                <a:spcPts val="128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most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common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make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callback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trigger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ts val="1760"/>
              </a:lnSpc>
            </a:pPr>
            <a:r>
              <a:rPr dirty="0" sz="1600">
                <a:latin typeface="Verdana"/>
                <a:cs typeface="Verdana"/>
              </a:rPr>
              <a:t>toss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values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upward.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20"/>
              <a:t>How</a:t>
            </a:r>
            <a:r>
              <a:rPr dirty="0" sz="3600" spc="-265"/>
              <a:t> </a:t>
            </a:r>
            <a:r>
              <a:rPr dirty="0" sz="3600"/>
              <a:t>to</a:t>
            </a:r>
            <a:r>
              <a:rPr dirty="0" sz="3600" spc="-245"/>
              <a:t> </a:t>
            </a:r>
            <a:r>
              <a:rPr dirty="0" sz="3600" spc="95"/>
              <a:t>update</a:t>
            </a:r>
            <a:r>
              <a:rPr dirty="0" sz="3600" spc="-280"/>
              <a:t> </a:t>
            </a:r>
            <a:r>
              <a:rPr dirty="0" sz="3600" spc="-20"/>
              <a:t>parent</a:t>
            </a:r>
            <a:r>
              <a:rPr dirty="0" sz="3600" spc="-265"/>
              <a:t> </a:t>
            </a:r>
            <a:r>
              <a:rPr dirty="0" sz="3600" spc="-100"/>
              <a:t>state</a:t>
            </a:r>
            <a:r>
              <a:rPr dirty="0" sz="3600" spc="-250"/>
              <a:t> </a:t>
            </a:r>
            <a:r>
              <a:rPr dirty="0" sz="3600" spc="-155"/>
              <a:t>from</a:t>
            </a:r>
            <a:r>
              <a:rPr dirty="0" sz="3600" spc="-250"/>
              <a:t> </a:t>
            </a:r>
            <a:r>
              <a:rPr dirty="0" sz="3600" spc="-10"/>
              <a:t>child </a:t>
            </a:r>
            <a:r>
              <a:rPr dirty="0" sz="3600" spc="60"/>
              <a:t>component</a:t>
            </a:r>
            <a:r>
              <a:rPr dirty="0" sz="3600" spc="-235"/>
              <a:t> </a:t>
            </a:r>
            <a:r>
              <a:rPr dirty="0" sz="3600" spc="-185"/>
              <a:t>in</a:t>
            </a:r>
            <a:r>
              <a:rPr dirty="0" sz="3600" spc="-245"/>
              <a:t> </a:t>
            </a:r>
            <a:r>
              <a:rPr dirty="0" sz="3600" spc="60"/>
              <a:t>React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How</a:t>
            </a:r>
            <a:r>
              <a:rPr dirty="0" spc="-140"/>
              <a:t> </a:t>
            </a:r>
            <a:r>
              <a:rPr dirty="0"/>
              <a:t>to</a:t>
            </a:r>
            <a:r>
              <a:rPr dirty="0" spc="-125"/>
              <a:t> </a:t>
            </a:r>
            <a:r>
              <a:rPr dirty="0" spc="55"/>
              <a:t>update</a:t>
            </a:r>
            <a:r>
              <a:rPr dirty="0" spc="-100"/>
              <a:t> </a:t>
            </a:r>
            <a:r>
              <a:rPr dirty="0" spc="-20"/>
              <a:t>parent</a:t>
            </a:r>
            <a:r>
              <a:rPr dirty="0" spc="-145"/>
              <a:t> </a:t>
            </a:r>
            <a:r>
              <a:rPr dirty="0" spc="-65"/>
              <a:t>state</a:t>
            </a:r>
            <a:r>
              <a:rPr dirty="0" spc="-100"/>
              <a:t> </a:t>
            </a:r>
            <a:r>
              <a:rPr dirty="0" spc="-105"/>
              <a:t>from</a:t>
            </a:r>
            <a:r>
              <a:rPr dirty="0" spc="-145"/>
              <a:t> </a:t>
            </a:r>
            <a:r>
              <a:rPr dirty="0" spc="-10"/>
              <a:t>child</a:t>
            </a:r>
            <a:r>
              <a:rPr dirty="0" spc="-160"/>
              <a:t> </a:t>
            </a:r>
            <a:r>
              <a:rPr dirty="0"/>
              <a:t>component</a:t>
            </a:r>
            <a:r>
              <a:rPr dirty="0" spc="-120"/>
              <a:t> </a:t>
            </a:r>
            <a:r>
              <a:rPr dirty="0" spc="-145"/>
              <a:t>in</a:t>
            </a:r>
            <a:r>
              <a:rPr dirty="0" spc="-120"/>
              <a:t> </a:t>
            </a:r>
            <a:r>
              <a:rPr dirty="0" spc="40"/>
              <a:t>React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82725"/>
            <a:ext cx="9777730" cy="2300605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marL="12700" marR="400050">
              <a:lnSpc>
                <a:spcPts val="1600"/>
              </a:lnSpc>
              <a:spcBef>
                <a:spcPts val="415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modify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properties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child component.</a:t>
            </a:r>
            <a:endParaRPr sz="1600">
              <a:latin typeface="Verdana"/>
              <a:cs typeface="Verdana"/>
            </a:endParaRPr>
          </a:p>
          <a:p>
            <a:pPr marL="12700" marR="236854">
              <a:lnSpc>
                <a:spcPts val="1600"/>
              </a:lnSpc>
              <a:spcBef>
                <a:spcPts val="1600"/>
              </a:spcBef>
            </a:pPr>
            <a:r>
              <a:rPr dirty="0" sz="1600">
                <a:latin typeface="Verdana"/>
                <a:cs typeface="Verdana"/>
              </a:rPr>
              <a:t>Although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there's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directly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adding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references,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when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want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achieve </a:t>
            </a:r>
            <a:r>
              <a:rPr dirty="0" sz="1600" spc="-20">
                <a:latin typeface="Verdana"/>
                <a:cs typeface="Verdana"/>
              </a:rPr>
              <a:t>parent-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communication,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still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achieve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indirectly.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ts val="1600"/>
              </a:lnSpc>
              <a:spcBef>
                <a:spcPts val="1600"/>
              </a:spcBef>
            </a:pPr>
            <a:r>
              <a:rPr dirty="0" sz="1600" spc="-5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achieve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child-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communication,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you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can</a:t>
            </a:r>
            <a:r>
              <a:rPr dirty="0" sz="1600" spc="-25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send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function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as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a</a:t>
            </a:r>
            <a:r>
              <a:rPr dirty="0" sz="1600" spc="-3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Prop</a:t>
            </a:r>
            <a:r>
              <a:rPr dirty="0" sz="1600" spc="-2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to</a:t>
            </a:r>
            <a:r>
              <a:rPr dirty="0" sz="1600" spc="-40" b="1">
                <a:latin typeface="Verdana"/>
                <a:cs typeface="Verdana"/>
              </a:rPr>
              <a:t> </a:t>
            </a:r>
            <a:r>
              <a:rPr dirty="0" sz="1600" b="1">
                <a:latin typeface="Verdana"/>
                <a:cs typeface="Verdana"/>
              </a:rPr>
              <a:t>the</a:t>
            </a:r>
            <a:r>
              <a:rPr dirty="0" sz="1600" spc="-50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child component</a:t>
            </a:r>
            <a:r>
              <a:rPr dirty="0" sz="1600" spc="-10">
                <a:latin typeface="Verdana"/>
                <a:cs typeface="Verdana"/>
              </a:rPr>
              <a:t>.</a:t>
            </a:r>
            <a:endParaRPr sz="1600">
              <a:latin typeface="Verdana"/>
              <a:cs typeface="Verdana"/>
            </a:endParaRPr>
          </a:p>
          <a:p>
            <a:pPr marL="12700" marR="285115">
              <a:lnSpc>
                <a:spcPts val="1600"/>
              </a:lnSpc>
              <a:spcBef>
                <a:spcPts val="1600"/>
              </a:spcBef>
            </a:pP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function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should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whatever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e.g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change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0">
                <a:latin typeface="Verdana"/>
                <a:cs typeface="Verdana"/>
              </a:rPr>
              <a:t>some </a:t>
            </a:r>
            <a:r>
              <a:rPr dirty="0" sz="1600" spc="-10">
                <a:latin typeface="Verdana"/>
                <a:cs typeface="Verdana"/>
              </a:rPr>
              <a:t>property.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3600" spc="-145"/>
              <a:t>Passing</a:t>
            </a:r>
            <a:r>
              <a:rPr dirty="0" sz="3600" spc="-215"/>
              <a:t> </a:t>
            </a:r>
            <a:r>
              <a:rPr dirty="0" sz="3600" spc="140"/>
              <a:t>data</a:t>
            </a:r>
            <a:r>
              <a:rPr dirty="0" sz="3600" spc="-235"/>
              <a:t> </a:t>
            </a:r>
            <a:r>
              <a:rPr dirty="0" sz="3600" spc="-155"/>
              <a:t>from</a:t>
            </a:r>
            <a:r>
              <a:rPr dirty="0" sz="3600" spc="-215"/>
              <a:t> </a:t>
            </a:r>
            <a:r>
              <a:rPr dirty="0" sz="3600"/>
              <a:t>child</a:t>
            </a:r>
            <a:r>
              <a:rPr dirty="0" sz="3600" spc="-235"/>
              <a:t> </a:t>
            </a:r>
            <a:r>
              <a:rPr dirty="0" sz="3600"/>
              <a:t>components</a:t>
            </a:r>
            <a:r>
              <a:rPr dirty="0" sz="3600" spc="-215"/>
              <a:t> </a:t>
            </a:r>
            <a:r>
              <a:rPr dirty="0" sz="3600"/>
              <a:t>to</a:t>
            </a:r>
            <a:r>
              <a:rPr dirty="0" sz="3600" spc="-229"/>
              <a:t> </a:t>
            </a:r>
            <a:r>
              <a:rPr dirty="0" sz="3600" spc="-10"/>
              <a:t>parent components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3797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5"/>
              <a:t>Passing</a:t>
            </a:r>
            <a:r>
              <a:rPr dirty="0" spc="-160"/>
              <a:t> </a:t>
            </a:r>
            <a:r>
              <a:rPr dirty="0" spc="90"/>
              <a:t>data</a:t>
            </a:r>
            <a:r>
              <a:rPr dirty="0" spc="-155"/>
              <a:t> </a:t>
            </a:r>
            <a:r>
              <a:rPr dirty="0" spc="-110"/>
              <a:t>from</a:t>
            </a:r>
            <a:r>
              <a:rPr dirty="0" spc="-165"/>
              <a:t> </a:t>
            </a:r>
            <a:r>
              <a:rPr dirty="0" spc="-10"/>
              <a:t>child</a:t>
            </a:r>
            <a:r>
              <a:rPr dirty="0" spc="-195"/>
              <a:t> </a:t>
            </a:r>
            <a:r>
              <a:rPr dirty="0"/>
              <a:t>components</a:t>
            </a:r>
            <a:r>
              <a:rPr dirty="0" spc="-155"/>
              <a:t> </a:t>
            </a:r>
            <a:r>
              <a:rPr dirty="0"/>
              <a:t>to</a:t>
            </a:r>
            <a:r>
              <a:rPr dirty="0" spc="-170"/>
              <a:t> </a:t>
            </a:r>
            <a:r>
              <a:rPr dirty="0" spc="-20"/>
              <a:t>parent</a:t>
            </a:r>
            <a:r>
              <a:rPr dirty="0" spc="-180"/>
              <a:t> </a:t>
            </a:r>
            <a:r>
              <a:rPr dirty="0" spc="-10"/>
              <a:t>components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061575" cy="1739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code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block,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child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simply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gets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called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 </a:t>
            </a:r>
            <a:r>
              <a:rPr dirty="0" sz="1600">
                <a:latin typeface="Verdana"/>
                <a:cs typeface="Verdana"/>
              </a:rPr>
              <a:t>passes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data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down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 using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props.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600" b="1" i="1">
                <a:latin typeface="Verdana"/>
                <a:cs typeface="Verdana"/>
              </a:rPr>
              <a:t>You</a:t>
            </a:r>
            <a:r>
              <a:rPr dirty="0" sz="1600" spc="-6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might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wonder,</a:t>
            </a:r>
            <a:r>
              <a:rPr dirty="0" sz="1600" spc="-1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“How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can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you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pass</a:t>
            </a:r>
            <a:r>
              <a:rPr dirty="0" sz="1600" spc="-2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data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up</a:t>
            </a:r>
            <a:r>
              <a:rPr dirty="0" sz="1600" spc="-4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from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a</a:t>
            </a:r>
            <a:r>
              <a:rPr dirty="0" sz="1600" spc="-30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child</a:t>
            </a:r>
            <a:r>
              <a:rPr dirty="0" sz="1600" spc="-1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component</a:t>
            </a:r>
            <a:r>
              <a:rPr dirty="0" sz="1600" spc="-2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to</a:t>
            </a:r>
            <a:r>
              <a:rPr dirty="0" sz="1600" spc="-45" b="1" i="1">
                <a:latin typeface="Verdana"/>
                <a:cs typeface="Verdana"/>
              </a:rPr>
              <a:t> </a:t>
            </a:r>
            <a:r>
              <a:rPr dirty="0" sz="1600" b="1" i="1">
                <a:latin typeface="Verdana"/>
                <a:cs typeface="Verdana"/>
              </a:rPr>
              <a:t>a</a:t>
            </a:r>
            <a:r>
              <a:rPr dirty="0" sz="1600" spc="-35" b="1" i="1">
                <a:latin typeface="Verdana"/>
                <a:cs typeface="Verdana"/>
              </a:rPr>
              <a:t> </a:t>
            </a:r>
            <a:r>
              <a:rPr dirty="0" sz="1600" spc="-10" b="1" i="1">
                <a:latin typeface="Verdana"/>
                <a:cs typeface="Verdana"/>
              </a:rPr>
              <a:t>parent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 i="1">
                <a:latin typeface="Verdana"/>
                <a:cs typeface="Verdana"/>
              </a:rPr>
              <a:t>component?”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answer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it’s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possible—at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least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not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directly.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can…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 spc="-50">
                <a:latin typeface="Wingdings"/>
                <a:cs typeface="Wingdings"/>
              </a:rPr>
              <a:t></a:t>
            </a:r>
            <a:endParaRPr sz="1600">
              <a:latin typeface="Wingdings"/>
              <a:cs typeface="Wingding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2025-06-14T06:40:53Z</dcterms:created>
  <dcterms:modified xsi:type="dcterms:W3CDTF">2025-06-14T06:40:53Z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