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113487"/>
            <a:ext cx="4966970" cy="68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i0.wp.com/programmingwithmosh.com/wp-content/uploads/2018/09/image019.png?ssl=1" TargetMode="External"/><Relationship Id="rId4" Type="http://schemas.openxmlformats.org/officeDocument/2006/relationships/image" Target="../media/image1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i2.wp.com/programmingwithmosh.com/wp-content/uploads/2018/09/image021.png?ssl=1" TargetMode="External"/><Relationship Id="rId4" Type="http://schemas.openxmlformats.org/officeDocument/2006/relationships/image" Target="../media/image1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i2.wp.com/programmingwithmosh.com/wp-content/uploads/2018/09/image023.png?ssl=1" TargetMode="External"/><Relationship Id="rId4" Type="http://schemas.openxmlformats.org/officeDocument/2006/relationships/image" Target="../media/image1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80276" y="914400"/>
            <a:ext cx="5105400" cy="3657600"/>
          </a:xfrm>
          <a:prstGeom prst="rect">
            <a:avLst/>
          </a:prstGeom>
          <a:solidFill>
            <a:srgbClr val="A42F0F"/>
          </a:solidFill>
          <a:ln w="15240">
            <a:solidFill>
              <a:srgbClr val="781F09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6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91055" y="2011679"/>
            <a:ext cx="2453640" cy="1120140"/>
            <a:chOff x="1591055" y="2011679"/>
            <a:chExt cx="2453640" cy="1120140"/>
          </a:xfrm>
        </p:grpSpPr>
        <p:sp>
          <p:nvSpPr>
            <p:cNvPr id="4" name="object 4" descr=""/>
            <p:cNvSpPr/>
            <p:nvPr/>
          </p:nvSpPr>
          <p:spPr>
            <a:xfrm>
              <a:off x="1598675" y="2019299"/>
              <a:ext cx="2438400" cy="1104900"/>
            </a:xfrm>
            <a:custGeom>
              <a:avLst/>
              <a:gdLst/>
              <a:ahLst/>
              <a:cxnLst/>
              <a:rect l="l" t="t" r="r" b="b"/>
              <a:pathLst>
                <a:path w="2438400" h="1104900">
                  <a:moveTo>
                    <a:pt x="2254250" y="0"/>
                  </a:moveTo>
                  <a:lnTo>
                    <a:pt x="184150" y="0"/>
                  </a:lnTo>
                  <a:lnTo>
                    <a:pt x="135187" y="6576"/>
                  </a:lnTo>
                  <a:lnTo>
                    <a:pt x="91195" y="25136"/>
                  </a:lnTo>
                  <a:lnTo>
                    <a:pt x="53927" y="53927"/>
                  </a:lnTo>
                  <a:lnTo>
                    <a:pt x="25136" y="91195"/>
                  </a:lnTo>
                  <a:lnTo>
                    <a:pt x="6576" y="135187"/>
                  </a:lnTo>
                  <a:lnTo>
                    <a:pt x="0" y="184150"/>
                  </a:lnTo>
                  <a:lnTo>
                    <a:pt x="0" y="920750"/>
                  </a:lnTo>
                  <a:lnTo>
                    <a:pt x="6576" y="969712"/>
                  </a:lnTo>
                  <a:lnTo>
                    <a:pt x="25136" y="1013704"/>
                  </a:lnTo>
                  <a:lnTo>
                    <a:pt x="53927" y="1050972"/>
                  </a:lnTo>
                  <a:lnTo>
                    <a:pt x="91195" y="1079763"/>
                  </a:lnTo>
                  <a:lnTo>
                    <a:pt x="135187" y="1098323"/>
                  </a:lnTo>
                  <a:lnTo>
                    <a:pt x="184150" y="1104900"/>
                  </a:lnTo>
                  <a:lnTo>
                    <a:pt x="2254250" y="1104900"/>
                  </a:lnTo>
                  <a:lnTo>
                    <a:pt x="2303212" y="1098323"/>
                  </a:lnTo>
                  <a:lnTo>
                    <a:pt x="2347204" y="1079763"/>
                  </a:lnTo>
                  <a:lnTo>
                    <a:pt x="2384472" y="1050972"/>
                  </a:lnTo>
                  <a:lnTo>
                    <a:pt x="2413263" y="1013704"/>
                  </a:lnTo>
                  <a:lnTo>
                    <a:pt x="2431823" y="969712"/>
                  </a:lnTo>
                  <a:lnTo>
                    <a:pt x="2438400" y="920750"/>
                  </a:lnTo>
                  <a:lnTo>
                    <a:pt x="2438400" y="184150"/>
                  </a:lnTo>
                  <a:lnTo>
                    <a:pt x="2431823" y="135187"/>
                  </a:lnTo>
                  <a:lnTo>
                    <a:pt x="2413263" y="91195"/>
                  </a:lnTo>
                  <a:lnTo>
                    <a:pt x="2384472" y="53927"/>
                  </a:lnTo>
                  <a:lnTo>
                    <a:pt x="2347204" y="25136"/>
                  </a:lnTo>
                  <a:lnTo>
                    <a:pt x="2303212" y="6576"/>
                  </a:lnTo>
                  <a:lnTo>
                    <a:pt x="225425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98675" y="2019299"/>
              <a:ext cx="2438400" cy="1104900"/>
            </a:xfrm>
            <a:custGeom>
              <a:avLst/>
              <a:gdLst/>
              <a:ahLst/>
              <a:cxnLst/>
              <a:rect l="l" t="t" r="r" b="b"/>
              <a:pathLst>
                <a:path w="2438400" h="110490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2254250" y="0"/>
                  </a:lnTo>
                  <a:lnTo>
                    <a:pt x="2303212" y="6576"/>
                  </a:lnTo>
                  <a:lnTo>
                    <a:pt x="2347204" y="25136"/>
                  </a:lnTo>
                  <a:lnTo>
                    <a:pt x="2384472" y="53927"/>
                  </a:lnTo>
                  <a:lnTo>
                    <a:pt x="2413263" y="91195"/>
                  </a:lnTo>
                  <a:lnTo>
                    <a:pt x="2431823" y="135187"/>
                  </a:lnTo>
                  <a:lnTo>
                    <a:pt x="2438400" y="184150"/>
                  </a:lnTo>
                  <a:lnTo>
                    <a:pt x="2438400" y="920750"/>
                  </a:lnTo>
                  <a:lnTo>
                    <a:pt x="2431823" y="969712"/>
                  </a:lnTo>
                  <a:lnTo>
                    <a:pt x="2413263" y="1013704"/>
                  </a:lnTo>
                  <a:lnTo>
                    <a:pt x="2384472" y="1050972"/>
                  </a:lnTo>
                  <a:lnTo>
                    <a:pt x="2347204" y="1079763"/>
                  </a:lnTo>
                  <a:lnTo>
                    <a:pt x="2303212" y="1098323"/>
                  </a:lnTo>
                  <a:lnTo>
                    <a:pt x="2254250" y="1104900"/>
                  </a:lnTo>
                  <a:lnTo>
                    <a:pt x="184150" y="1104900"/>
                  </a:lnTo>
                  <a:lnTo>
                    <a:pt x="135187" y="1098323"/>
                  </a:lnTo>
                  <a:lnTo>
                    <a:pt x="91195" y="1079763"/>
                  </a:lnTo>
                  <a:lnTo>
                    <a:pt x="53927" y="1050972"/>
                  </a:lnTo>
                  <a:lnTo>
                    <a:pt x="25136" y="1013704"/>
                  </a:lnTo>
                  <a:lnTo>
                    <a:pt x="6576" y="969712"/>
                  </a:lnTo>
                  <a:lnTo>
                    <a:pt x="0" y="920750"/>
                  </a:lnTo>
                  <a:lnTo>
                    <a:pt x="0" y="18415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787144" y="2323033"/>
            <a:ext cx="20618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018788" y="2554223"/>
            <a:ext cx="2762885" cy="266700"/>
          </a:xfrm>
          <a:custGeom>
            <a:avLst/>
            <a:gdLst/>
            <a:ahLst/>
            <a:cxnLst/>
            <a:rect l="l" t="t" r="r" b="b"/>
            <a:pathLst>
              <a:path w="2762884" h="266700">
                <a:moveTo>
                  <a:pt x="2653017" y="202740"/>
                </a:moveTo>
                <a:lnTo>
                  <a:pt x="2597785" y="230504"/>
                </a:lnTo>
                <a:lnTo>
                  <a:pt x="2591831" y="235174"/>
                </a:lnTo>
                <a:lnTo>
                  <a:pt x="2588260" y="241569"/>
                </a:lnTo>
                <a:lnTo>
                  <a:pt x="2587355" y="248846"/>
                </a:lnTo>
                <a:lnTo>
                  <a:pt x="2589403" y="256159"/>
                </a:lnTo>
                <a:lnTo>
                  <a:pt x="2594052" y="262112"/>
                </a:lnTo>
                <a:lnTo>
                  <a:pt x="2600404" y="265683"/>
                </a:lnTo>
                <a:lnTo>
                  <a:pt x="2607637" y="266588"/>
                </a:lnTo>
                <a:lnTo>
                  <a:pt x="2614930" y="264540"/>
                </a:lnTo>
                <a:lnTo>
                  <a:pt x="2729245" y="207137"/>
                </a:lnTo>
                <a:lnTo>
                  <a:pt x="2723388" y="207137"/>
                </a:lnTo>
                <a:lnTo>
                  <a:pt x="2653017" y="202740"/>
                </a:lnTo>
                <a:close/>
              </a:path>
              <a:path w="2762884" h="266700">
                <a:moveTo>
                  <a:pt x="2686823" y="185746"/>
                </a:moveTo>
                <a:lnTo>
                  <a:pt x="2653017" y="202740"/>
                </a:lnTo>
                <a:lnTo>
                  <a:pt x="2723388" y="207137"/>
                </a:lnTo>
                <a:lnTo>
                  <a:pt x="2730902" y="206109"/>
                </a:lnTo>
                <a:lnTo>
                  <a:pt x="2734594" y="203962"/>
                </a:lnTo>
                <a:lnTo>
                  <a:pt x="2713990" y="203962"/>
                </a:lnTo>
                <a:lnTo>
                  <a:pt x="2686823" y="185746"/>
                </a:lnTo>
                <a:close/>
              </a:path>
              <a:path w="2762884" h="266700">
                <a:moveTo>
                  <a:pt x="2618363" y="95805"/>
                </a:moveTo>
                <a:lnTo>
                  <a:pt x="2611024" y="95805"/>
                </a:lnTo>
                <a:lnTo>
                  <a:pt x="2603925" y="98678"/>
                </a:lnTo>
                <a:lnTo>
                  <a:pt x="2604106" y="98678"/>
                </a:lnTo>
                <a:lnTo>
                  <a:pt x="2598801" y="103886"/>
                </a:lnTo>
                <a:lnTo>
                  <a:pt x="2595937" y="110888"/>
                </a:lnTo>
                <a:lnTo>
                  <a:pt x="2595991" y="118189"/>
                </a:lnTo>
                <a:lnTo>
                  <a:pt x="2598783" y="124942"/>
                </a:lnTo>
                <a:lnTo>
                  <a:pt x="2604135" y="130301"/>
                </a:lnTo>
                <a:lnTo>
                  <a:pt x="2655541" y="164771"/>
                </a:lnTo>
                <a:lnTo>
                  <a:pt x="2725801" y="169163"/>
                </a:lnTo>
                <a:lnTo>
                  <a:pt x="2733135" y="171104"/>
                </a:lnTo>
                <a:lnTo>
                  <a:pt x="2738945" y="175545"/>
                </a:lnTo>
                <a:lnTo>
                  <a:pt x="2742660" y="181844"/>
                </a:lnTo>
                <a:lnTo>
                  <a:pt x="2743708" y="189356"/>
                </a:lnTo>
                <a:lnTo>
                  <a:pt x="2741693" y="196671"/>
                </a:lnTo>
                <a:lnTo>
                  <a:pt x="2737215" y="202437"/>
                </a:lnTo>
                <a:lnTo>
                  <a:pt x="2730902" y="206109"/>
                </a:lnTo>
                <a:lnTo>
                  <a:pt x="2723388" y="207137"/>
                </a:lnTo>
                <a:lnTo>
                  <a:pt x="2729245" y="207137"/>
                </a:lnTo>
                <a:lnTo>
                  <a:pt x="2762377" y="190500"/>
                </a:lnTo>
                <a:lnTo>
                  <a:pt x="2625343" y="98678"/>
                </a:lnTo>
                <a:lnTo>
                  <a:pt x="2618363" y="95805"/>
                </a:lnTo>
                <a:close/>
              </a:path>
              <a:path w="2762884" h="266700">
                <a:moveTo>
                  <a:pt x="2716019" y="171104"/>
                </a:moveTo>
                <a:lnTo>
                  <a:pt x="2686823" y="185746"/>
                </a:lnTo>
                <a:lnTo>
                  <a:pt x="2713990" y="203962"/>
                </a:lnTo>
                <a:lnTo>
                  <a:pt x="2716019" y="171104"/>
                </a:lnTo>
                <a:close/>
              </a:path>
              <a:path w="2762884" h="266700">
                <a:moveTo>
                  <a:pt x="2733135" y="171104"/>
                </a:moveTo>
                <a:lnTo>
                  <a:pt x="2716019" y="171104"/>
                </a:lnTo>
                <a:lnTo>
                  <a:pt x="2714084" y="202437"/>
                </a:lnTo>
                <a:lnTo>
                  <a:pt x="2713990" y="203962"/>
                </a:lnTo>
                <a:lnTo>
                  <a:pt x="2734594" y="203962"/>
                </a:lnTo>
                <a:lnTo>
                  <a:pt x="2737215" y="202437"/>
                </a:lnTo>
                <a:lnTo>
                  <a:pt x="2741693" y="196671"/>
                </a:lnTo>
                <a:lnTo>
                  <a:pt x="2743708" y="189356"/>
                </a:lnTo>
                <a:lnTo>
                  <a:pt x="2742660" y="181844"/>
                </a:lnTo>
                <a:lnTo>
                  <a:pt x="2738945" y="175545"/>
                </a:lnTo>
                <a:lnTo>
                  <a:pt x="2733135" y="171104"/>
                </a:lnTo>
                <a:close/>
              </a:path>
              <a:path w="2762884" h="266700">
                <a:moveTo>
                  <a:pt x="20192" y="0"/>
                </a:moveTo>
                <a:lnTo>
                  <a:pt x="12733" y="1047"/>
                </a:lnTo>
                <a:lnTo>
                  <a:pt x="6429" y="4762"/>
                </a:lnTo>
                <a:lnTo>
                  <a:pt x="1958" y="10572"/>
                </a:lnTo>
                <a:lnTo>
                  <a:pt x="0" y="17906"/>
                </a:lnTo>
                <a:lnTo>
                  <a:pt x="1047" y="25366"/>
                </a:lnTo>
                <a:lnTo>
                  <a:pt x="4762" y="31670"/>
                </a:lnTo>
                <a:lnTo>
                  <a:pt x="10572" y="36141"/>
                </a:lnTo>
                <a:lnTo>
                  <a:pt x="17907" y="38100"/>
                </a:lnTo>
                <a:lnTo>
                  <a:pt x="2653017" y="202740"/>
                </a:lnTo>
                <a:lnTo>
                  <a:pt x="2686823" y="185746"/>
                </a:lnTo>
                <a:lnTo>
                  <a:pt x="2655541" y="164771"/>
                </a:lnTo>
                <a:lnTo>
                  <a:pt x="20192" y="0"/>
                </a:lnTo>
                <a:close/>
              </a:path>
              <a:path w="2762884" h="266700">
                <a:moveTo>
                  <a:pt x="2655541" y="164771"/>
                </a:moveTo>
                <a:lnTo>
                  <a:pt x="2686823" y="185746"/>
                </a:lnTo>
                <a:lnTo>
                  <a:pt x="2715950" y="171104"/>
                </a:lnTo>
                <a:lnTo>
                  <a:pt x="2733135" y="171104"/>
                </a:lnTo>
                <a:lnTo>
                  <a:pt x="2725801" y="169163"/>
                </a:lnTo>
                <a:lnTo>
                  <a:pt x="2655541" y="1647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211070" y="3609213"/>
            <a:ext cx="355472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Develop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entire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Solve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one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more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problems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in </a:t>
            </a:r>
            <a:r>
              <a:rPr dirty="0" sz="1800" b="1">
                <a:latin typeface="Arial"/>
                <a:cs typeface="Arial"/>
              </a:rPr>
              <a:t>efficient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manner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89876" y="1524000"/>
            <a:ext cx="1219200" cy="685800"/>
          </a:xfrm>
          <a:prstGeom prst="rect">
            <a:avLst/>
          </a:prstGeom>
          <a:solidFill>
            <a:srgbClr val="00AFEF"/>
          </a:solidFill>
          <a:ln w="15240">
            <a:solidFill>
              <a:srgbClr val="781F09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3000" spc="-490" b="1">
                <a:solidFill>
                  <a:srgbClr val="00070C"/>
                </a:solidFill>
                <a:latin typeface="Tahoma"/>
                <a:cs typeface="Tahoma"/>
              </a:rPr>
              <a:t>UI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85276" y="1524000"/>
            <a:ext cx="1447800" cy="685800"/>
          </a:xfrm>
          <a:prstGeom prst="rect">
            <a:avLst/>
          </a:prstGeom>
          <a:solidFill>
            <a:srgbClr val="00AFEF"/>
          </a:solidFill>
          <a:ln w="15240">
            <a:solidFill>
              <a:srgbClr val="781F09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815"/>
              </a:spcBef>
            </a:pPr>
            <a:r>
              <a:rPr dirty="0" sz="3000" spc="-10" b="1">
                <a:solidFill>
                  <a:srgbClr val="00070C"/>
                </a:solidFill>
                <a:latin typeface="Arial"/>
                <a:cs typeface="Arial"/>
              </a:rPr>
              <a:t>Model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361676" y="1524000"/>
            <a:ext cx="1447800" cy="685800"/>
          </a:xfrm>
          <a:prstGeom prst="rect">
            <a:avLst/>
          </a:prstGeom>
          <a:solidFill>
            <a:srgbClr val="00AFEF"/>
          </a:solidFill>
          <a:ln w="15240">
            <a:solidFill>
              <a:srgbClr val="781F09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855"/>
              </a:spcBef>
            </a:pPr>
            <a:r>
              <a:rPr dirty="0" sz="3000" spc="-20" b="1">
                <a:solidFill>
                  <a:srgbClr val="00070C"/>
                </a:solidFill>
                <a:latin typeface="Tahoma"/>
                <a:cs typeface="Tahoma"/>
              </a:rPr>
              <a:t>Data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999476" y="2438400"/>
            <a:ext cx="3810000" cy="685800"/>
          </a:xfrm>
          <a:prstGeom prst="rect">
            <a:avLst/>
          </a:prstGeom>
          <a:solidFill>
            <a:srgbClr val="00AFEF"/>
          </a:solidFill>
          <a:ln w="15240">
            <a:solidFill>
              <a:srgbClr val="781F09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855"/>
              </a:spcBef>
            </a:pPr>
            <a:r>
              <a:rPr dirty="0" sz="3000" spc="-10" b="1">
                <a:solidFill>
                  <a:srgbClr val="00070C"/>
                </a:solidFill>
                <a:latin typeface="Tahoma"/>
                <a:cs typeface="Tahoma"/>
              </a:rPr>
              <a:t>Dependencies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99476" y="3352800"/>
            <a:ext cx="1600200" cy="685800"/>
          </a:xfrm>
          <a:prstGeom prst="rect">
            <a:avLst/>
          </a:prstGeom>
          <a:solidFill>
            <a:srgbClr val="00AFEF"/>
          </a:solidFill>
          <a:ln w="15240">
            <a:solidFill>
              <a:srgbClr val="781F09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855"/>
              </a:spcBef>
            </a:pPr>
            <a:r>
              <a:rPr dirty="0" sz="3000" spc="-10" b="1">
                <a:solidFill>
                  <a:srgbClr val="00070C"/>
                </a:solidFill>
                <a:latin typeface="Tahoma"/>
                <a:cs typeface="Tahoma"/>
              </a:rPr>
              <a:t>Service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133076" y="3352800"/>
            <a:ext cx="1676400" cy="685800"/>
          </a:xfrm>
          <a:prstGeom prst="rect">
            <a:avLst/>
          </a:prstGeom>
          <a:solidFill>
            <a:srgbClr val="00AFEF"/>
          </a:solidFill>
          <a:ln w="15240">
            <a:solidFill>
              <a:srgbClr val="781F09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855"/>
              </a:spcBef>
            </a:pPr>
            <a:r>
              <a:rPr dirty="0" sz="3000" spc="-10" b="1">
                <a:solidFill>
                  <a:srgbClr val="00070C"/>
                </a:solidFill>
                <a:latin typeface="Tahoma"/>
                <a:cs typeface="Tahoma"/>
              </a:rPr>
              <a:t>State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242561" y="113487"/>
            <a:ext cx="294576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Framework</a:t>
            </a: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232147" y="1520952"/>
            <a:ext cx="5375275" cy="568960"/>
            <a:chOff x="4232147" y="1520952"/>
            <a:chExt cx="5375275" cy="568960"/>
          </a:xfrm>
        </p:grpSpPr>
        <p:sp>
          <p:nvSpPr>
            <p:cNvPr id="3" name="object 3" descr=""/>
            <p:cNvSpPr/>
            <p:nvPr/>
          </p:nvSpPr>
          <p:spPr>
            <a:xfrm>
              <a:off x="4239767" y="1528572"/>
              <a:ext cx="5360035" cy="553720"/>
            </a:xfrm>
            <a:custGeom>
              <a:avLst/>
              <a:gdLst/>
              <a:ahLst/>
              <a:cxnLst/>
              <a:rect l="l" t="t" r="r" b="b"/>
              <a:pathLst>
                <a:path w="5360034" h="553719">
                  <a:moveTo>
                    <a:pt x="5359908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5359908" y="553212"/>
                  </a:lnTo>
                  <a:lnTo>
                    <a:pt x="5359908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239767" y="1528572"/>
              <a:ext cx="5360035" cy="553720"/>
            </a:xfrm>
            <a:custGeom>
              <a:avLst/>
              <a:gdLst/>
              <a:ahLst/>
              <a:cxnLst/>
              <a:rect l="l" t="t" r="r" b="b"/>
              <a:pathLst>
                <a:path w="5360034" h="553719">
                  <a:moveTo>
                    <a:pt x="0" y="553212"/>
                  </a:moveTo>
                  <a:lnTo>
                    <a:pt x="5359908" y="553212"/>
                  </a:lnTo>
                  <a:lnTo>
                    <a:pt x="5359908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6077839" y="1602740"/>
            <a:ext cx="1684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127747" y="3281171"/>
            <a:ext cx="2148840" cy="1120140"/>
            <a:chOff x="7127747" y="3281171"/>
            <a:chExt cx="2148840" cy="1120140"/>
          </a:xfrm>
        </p:grpSpPr>
        <p:sp>
          <p:nvSpPr>
            <p:cNvPr id="7" name="object 7" descr=""/>
            <p:cNvSpPr/>
            <p:nvPr/>
          </p:nvSpPr>
          <p:spPr>
            <a:xfrm>
              <a:off x="7135367" y="3288791"/>
              <a:ext cx="2133600" cy="1104900"/>
            </a:xfrm>
            <a:custGeom>
              <a:avLst/>
              <a:gdLst/>
              <a:ahLst/>
              <a:cxnLst/>
              <a:rect l="l" t="t" r="r" b="b"/>
              <a:pathLst>
                <a:path w="2133600" h="1104900">
                  <a:moveTo>
                    <a:pt x="1949450" y="0"/>
                  </a:moveTo>
                  <a:lnTo>
                    <a:pt x="184150" y="0"/>
                  </a:lnTo>
                  <a:lnTo>
                    <a:pt x="135187" y="6576"/>
                  </a:lnTo>
                  <a:lnTo>
                    <a:pt x="91195" y="25136"/>
                  </a:lnTo>
                  <a:lnTo>
                    <a:pt x="53927" y="53927"/>
                  </a:lnTo>
                  <a:lnTo>
                    <a:pt x="25136" y="91195"/>
                  </a:lnTo>
                  <a:lnTo>
                    <a:pt x="6576" y="135187"/>
                  </a:lnTo>
                  <a:lnTo>
                    <a:pt x="0" y="184150"/>
                  </a:lnTo>
                  <a:lnTo>
                    <a:pt x="0" y="920750"/>
                  </a:lnTo>
                  <a:lnTo>
                    <a:pt x="6576" y="969712"/>
                  </a:lnTo>
                  <a:lnTo>
                    <a:pt x="25136" y="1013704"/>
                  </a:lnTo>
                  <a:lnTo>
                    <a:pt x="53927" y="1050972"/>
                  </a:lnTo>
                  <a:lnTo>
                    <a:pt x="91195" y="1079763"/>
                  </a:lnTo>
                  <a:lnTo>
                    <a:pt x="135187" y="1098323"/>
                  </a:lnTo>
                  <a:lnTo>
                    <a:pt x="184150" y="1104900"/>
                  </a:lnTo>
                  <a:lnTo>
                    <a:pt x="1949450" y="1104900"/>
                  </a:lnTo>
                  <a:lnTo>
                    <a:pt x="1998412" y="1098323"/>
                  </a:lnTo>
                  <a:lnTo>
                    <a:pt x="2042404" y="1079763"/>
                  </a:lnTo>
                  <a:lnTo>
                    <a:pt x="2079672" y="1050972"/>
                  </a:lnTo>
                  <a:lnTo>
                    <a:pt x="2108463" y="1013704"/>
                  </a:lnTo>
                  <a:lnTo>
                    <a:pt x="2127023" y="969712"/>
                  </a:lnTo>
                  <a:lnTo>
                    <a:pt x="2133600" y="920750"/>
                  </a:lnTo>
                  <a:lnTo>
                    <a:pt x="2133600" y="184150"/>
                  </a:lnTo>
                  <a:lnTo>
                    <a:pt x="2127023" y="135187"/>
                  </a:lnTo>
                  <a:lnTo>
                    <a:pt x="2108463" y="91195"/>
                  </a:lnTo>
                  <a:lnTo>
                    <a:pt x="2079672" y="53927"/>
                  </a:lnTo>
                  <a:lnTo>
                    <a:pt x="2042404" y="25136"/>
                  </a:lnTo>
                  <a:lnTo>
                    <a:pt x="1998412" y="6576"/>
                  </a:lnTo>
                  <a:lnTo>
                    <a:pt x="1949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135367" y="3288791"/>
              <a:ext cx="2133600" cy="1104900"/>
            </a:xfrm>
            <a:custGeom>
              <a:avLst/>
              <a:gdLst/>
              <a:ahLst/>
              <a:cxnLst/>
              <a:rect l="l" t="t" r="r" b="b"/>
              <a:pathLst>
                <a:path w="2133600" h="110490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1949450" y="0"/>
                  </a:lnTo>
                  <a:lnTo>
                    <a:pt x="1998412" y="6576"/>
                  </a:lnTo>
                  <a:lnTo>
                    <a:pt x="2042404" y="25136"/>
                  </a:lnTo>
                  <a:lnTo>
                    <a:pt x="2079672" y="53927"/>
                  </a:lnTo>
                  <a:lnTo>
                    <a:pt x="2108463" y="91195"/>
                  </a:lnTo>
                  <a:lnTo>
                    <a:pt x="2127023" y="135187"/>
                  </a:lnTo>
                  <a:lnTo>
                    <a:pt x="2133600" y="184150"/>
                  </a:lnTo>
                  <a:lnTo>
                    <a:pt x="2133600" y="920750"/>
                  </a:lnTo>
                  <a:lnTo>
                    <a:pt x="2127023" y="969712"/>
                  </a:lnTo>
                  <a:lnTo>
                    <a:pt x="2108463" y="1013704"/>
                  </a:lnTo>
                  <a:lnTo>
                    <a:pt x="2079672" y="1050972"/>
                  </a:lnTo>
                  <a:lnTo>
                    <a:pt x="2042404" y="1079763"/>
                  </a:lnTo>
                  <a:lnTo>
                    <a:pt x="1998412" y="1098323"/>
                  </a:lnTo>
                  <a:lnTo>
                    <a:pt x="1949450" y="1104900"/>
                  </a:lnTo>
                  <a:lnTo>
                    <a:pt x="184150" y="1104900"/>
                  </a:lnTo>
                  <a:lnTo>
                    <a:pt x="135187" y="1098323"/>
                  </a:lnTo>
                  <a:lnTo>
                    <a:pt x="91195" y="1079763"/>
                  </a:lnTo>
                  <a:lnTo>
                    <a:pt x="53927" y="1050972"/>
                  </a:lnTo>
                  <a:lnTo>
                    <a:pt x="25136" y="1013704"/>
                  </a:lnTo>
                  <a:lnTo>
                    <a:pt x="6576" y="969712"/>
                  </a:lnTo>
                  <a:lnTo>
                    <a:pt x="0" y="920750"/>
                  </a:lnTo>
                  <a:lnTo>
                    <a:pt x="0" y="184150"/>
                  </a:lnTo>
                  <a:close/>
                </a:path>
              </a:pathLst>
            </a:custGeom>
            <a:ln w="15239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586218" y="3593083"/>
            <a:ext cx="12312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45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422647" y="3261359"/>
            <a:ext cx="2150745" cy="1851660"/>
            <a:chOff x="4422647" y="3261359"/>
            <a:chExt cx="2150745" cy="1851660"/>
          </a:xfrm>
        </p:grpSpPr>
        <p:sp>
          <p:nvSpPr>
            <p:cNvPr id="11" name="object 11" descr=""/>
            <p:cNvSpPr/>
            <p:nvPr/>
          </p:nvSpPr>
          <p:spPr>
            <a:xfrm>
              <a:off x="4430267" y="3268979"/>
              <a:ext cx="1790700" cy="1219200"/>
            </a:xfrm>
            <a:custGeom>
              <a:avLst/>
              <a:gdLst/>
              <a:ahLst/>
              <a:cxnLst/>
              <a:rect l="l" t="t" r="r" b="b"/>
              <a:pathLst>
                <a:path w="1790700" h="1219200">
                  <a:moveTo>
                    <a:pt x="17907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790700" y="1219200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430267" y="3268979"/>
              <a:ext cx="1790700" cy="1219200"/>
            </a:xfrm>
            <a:custGeom>
              <a:avLst/>
              <a:gdLst/>
              <a:ahLst/>
              <a:cxnLst/>
              <a:rect l="l" t="t" r="r" b="b"/>
              <a:pathLst>
                <a:path w="1790700" h="1219200">
                  <a:moveTo>
                    <a:pt x="0" y="1219200"/>
                  </a:moveTo>
                  <a:lnTo>
                    <a:pt x="1790700" y="1219200"/>
                  </a:lnTo>
                  <a:lnTo>
                    <a:pt x="17907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117591" y="4190999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723900" y="0"/>
                  </a:moveTo>
                  <a:lnTo>
                    <a:pt x="664529" y="1515"/>
                  </a:lnTo>
                  <a:lnTo>
                    <a:pt x="606480" y="5984"/>
                  </a:lnTo>
                  <a:lnTo>
                    <a:pt x="549939" y="13289"/>
                  </a:lnTo>
                  <a:lnTo>
                    <a:pt x="495092" y="23311"/>
                  </a:lnTo>
                  <a:lnTo>
                    <a:pt x="442126" y="35933"/>
                  </a:lnTo>
                  <a:lnTo>
                    <a:pt x="391227" y="51037"/>
                  </a:lnTo>
                  <a:lnTo>
                    <a:pt x="342581" y="68505"/>
                  </a:lnTo>
                  <a:lnTo>
                    <a:pt x="296375" y="88221"/>
                  </a:lnTo>
                  <a:lnTo>
                    <a:pt x="252794" y="110065"/>
                  </a:lnTo>
                  <a:lnTo>
                    <a:pt x="212026" y="133921"/>
                  </a:lnTo>
                  <a:lnTo>
                    <a:pt x="174256" y="159670"/>
                  </a:lnTo>
                  <a:lnTo>
                    <a:pt x="139671" y="187195"/>
                  </a:lnTo>
                  <a:lnTo>
                    <a:pt x="108457" y="216379"/>
                  </a:lnTo>
                  <a:lnTo>
                    <a:pt x="80800" y="247102"/>
                  </a:lnTo>
                  <a:lnTo>
                    <a:pt x="56888" y="279249"/>
                  </a:lnTo>
                  <a:lnTo>
                    <a:pt x="36905" y="312700"/>
                  </a:lnTo>
                  <a:lnTo>
                    <a:pt x="9474" y="383046"/>
                  </a:lnTo>
                  <a:lnTo>
                    <a:pt x="0" y="457200"/>
                  </a:lnTo>
                  <a:lnTo>
                    <a:pt x="2399" y="494693"/>
                  </a:lnTo>
                  <a:lnTo>
                    <a:pt x="21038" y="567061"/>
                  </a:lnTo>
                  <a:lnTo>
                    <a:pt x="56888" y="635150"/>
                  </a:lnTo>
                  <a:lnTo>
                    <a:pt x="80800" y="667297"/>
                  </a:lnTo>
                  <a:lnTo>
                    <a:pt x="108457" y="698020"/>
                  </a:lnTo>
                  <a:lnTo>
                    <a:pt x="139671" y="727204"/>
                  </a:lnTo>
                  <a:lnTo>
                    <a:pt x="174256" y="754729"/>
                  </a:lnTo>
                  <a:lnTo>
                    <a:pt x="212026" y="780478"/>
                  </a:lnTo>
                  <a:lnTo>
                    <a:pt x="252794" y="804334"/>
                  </a:lnTo>
                  <a:lnTo>
                    <a:pt x="296375" y="826178"/>
                  </a:lnTo>
                  <a:lnTo>
                    <a:pt x="342581" y="845894"/>
                  </a:lnTo>
                  <a:lnTo>
                    <a:pt x="391227" y="863362"/>
                  </a:lnTo>
                  <a:lnTo>
                    <a:pt x="442126" y="878466"/>
                  </a:lnTo>
                  <a:lnTo>
                    <a:pt x="495092" y="891088"/>
                  </a:lnTo>
                  <a:lnTo>
                    <a:pt x="549939" y="901110"/>
                  </a:lnTo>
                  <a:lnTo>
                    <a:pt x="606480" y="908415"/>
                  </a:lnTo>
                  <a:lnTo>
                    <a:pt x="664529" y="912884"/>
                  </a:lnTo>
                  <a:lnTo>
                    <a:pt x="723900" y="914400"/>
                  </a:lnTo>
                  <a:lnTo>
                    <a:pt x="783270" y="912884"/>
                  </a:lnTo>
                  <a:lnTo>
                    <a:pt x="841319" y="908415"/>
                  </a:lnTo>
                  <a:lnTo>
                    <a:pt x="897860" y="901110"/>
                  </a:lnTo>
                  <a:lnTo>
                    <a:pt x="952707" y="891088"/>
                  </a:lnTo>
                  <a:lnTo>
                    <a:pt x="1005673" y="878466"/>
                  </a:lnTo>
                  <a:lnTo>
                    <a:pt x="1056572" y="863362"/>
                  </a:lnTo>
                  <a:lnTo>
                    <a:pt x="1105218" y="845894"/>
                  </a:lnTo>
                  <a:lnTo>
                    <a:pt x="1151424" y="826178"/>
                  </a:lnTo>
                  <a:lnTo>
                    <a:pt x="1195005" y="804334"/>
                  </a:lnTo>
                  <a:lnTo>
                    <a:pt x="1235773" y="780478"/>
                  </a:lnTo>
                  <a:lnTo>
                    <a:pt x="1273543" y="754729"/>
                  </a:lnTo>
                  <a:lnTo>
                    <a:pt x="1308128" y="727204"/>
                  </a:lnTo>
                  <a:lnTo>
                    <a:pt x="1339342" y="698020"/>
                  </a:lnTo>
                  <a:lnTo>
                    <a:pt x="1366999" y="667297"/>
                  </a:lnTo>
                  <a:lnTo>
                    <a:pt x="1390911" y="635150"/>
                  </a:lnTo>
                  <a:lnTo>
                    <a:pt x="1410894" y="601699"/>
                  </a:lnTo>
                  <a:lnTo>
                    <a:pt x="1438325" y="531353"/>
                  </a:lnTo>
                  <a:lnTo>
                    <a:pt x="1447800" y="457200"/>
                  </a:lnTo>
                  <a:lnTo>
                    <a:pt x="1445400" y="419706"/>
                  </a:lnTo>
                  <a:lnTo>
                    <a:pt x="1426761" y="347338"/>
                  </a:lnTo>
                  <a:lnTo>
                    <a:pt x="1390911" y="279249"/>
                  </a:lnTo>
                  <a:lnTo>
                    <a:pt x="1366999" y="247102"/>
                  </a:lnTo>
                  <a:lnTo>
                    <a:pt x="1339342" y="216379"/>
                  </a:lnTo>
                  <a:lnTo>
                    <a:pt x="1308128" y="187195"/>
                  </a:lnTo>
                  <a:lnTo>
                    <a:pt x="1273543" y="159670"/>
                  </a:lnTo>
                  <a:lnTo>
                    <a:pt x="1235773" y="133921"/>
                  </a:lnTo>
                  <a:lnTo>
                    <a:pt x="1195005" y="110065"/>
                  </a:lnTo>
                  <a:lnTo>
                    <a:pt x="1151424" y="88221"/>
                  </a:lnTo>
                  <a:lnTo>
                    <a:pt x="1105218" y="68505"/>
                  </a:lnTo>
                  <a:lnTo>
                    <a:pt x="1056572" y="51037"/>
                  </a:lnTo>
                  <a:lnTo>
                    <a:pt x="1005673" y="35933"/>
                  </a:lnTo>
                  <a:lnTo>
                    <a:pt x="952707" y="23311"/>
                  </a:lnTo>
                  <a:lnTo>
                    <a:pt x="897860" y="13289"/>
                  </a:lnTo>
                  <a:lnTo>
                    <a:pt x="841319" y="5984"/>
                  </a:lnTo>
                  <a:lnTo>
                    <a:pt x="783270" y="1515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117591" y="4190999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457200"/>
                  </a:moveTo>
                  <a:lnTo>
                    <a:pt x="9474" y="383046"/>
                  </a:lnTo>
                  <a:lnTo>
                    <a:pt x="36905" y="312700"/>
                  </a:lnTo>
                  <a:lnTo>
                    <a:pt x="56888" y="279249"/>
                  </a:lnTo>
                  <a:lnTo>
                    <a:pt x="80800" y="247102"/>
                  </a:lnTo>
                  <a:lnTo>
                    <a:pt x="108457" y="216379"/>
                  </a:lnTo>
                  <a:lnTo>
                    <a:pt x="139671" y="187195"/>
                  </a:lnTo>
                  <a:lnTo>
                    <a:pt x="174256" y="159670"/>
                  </a:lnTo>
                  <a:lnTo>
                    <a:pt x="212026" y="133921"/>
                  </a:lnTo>
                  <a:lnTo>
                    <a:pt x="252794" y="110065"/>
                  </a:lnTo>
                  <a:lnTo>
                    <a:pt x="296375" y="88221"/>
                  </a:lnTo>
                  <a:lnTo>
                    <a:pt x="342581" y="68505"/>
                  </a:lnTo>
                  <a:lnTo>
                    <a:pt x="391227" y="51037"/>
                  </a:lnTo>
                  <a:lnTo>
                    <a:pt x="442126" y="35933"/>
                  </a:lnTo>
                  <a:lnTo>
                    <a:pt x="495092" y="23311"/>
                  </a:lnTo>
                  <a:lnTo>
                    <a:pt x="549939" y="13289"/>
                  </a:lnTo>
                  <a:lnTo>
                    <a:pt x="606480" y="5984"/>
                  </a:lnTo>
                  <a:lnTo>
                    <a:pt x="664529" y="1515"/>
                  </a:lnTo>
                  <a:lnTo>
                    <a:pt x="723900" y="0"/>
                  </a:lnTo>
                  <a:lnTo>
                    <a:pt x="783270" y="1515"/>
                  </a:lnTo>
                  <a:lnTo>
                    <a:pt x="841319" y="5984"/>
                  </a:lnTo>
                  <a:lnTo>
                    <a:pt x="897860" y="13289"/>
                  </a:lnTo>
                  <a:lnTo>
                    <a:pt x="952707" y="23311"/>
                  </a:lnTo>
                  <a:lnTo>
                    <a:pt x="1005673" y="35933"/>
                  </a:lnTo>
                  <a:lnTo>
                    <a:pt x="1056572" y="51037"/>
                  </a:lnTo>
                  <a:lnTo>
                    <a:pt x="1105218" y="68505"/>
                  </a:lnTo>
                  <a:lnTo>
                    <a:pt x="1151424" y="88221"/>
                  </a:lnTo>
                  <a:lnTo>
                    <a:pt x="1195005" y="110065"/>
                  </a:lnTo>
                  <a:lnTo>
                    <a:pt x="1235773" y="133921"/>
                  </a:lnTo>
                  <a:lnTo>
                    <a:pt x="1273543" y="159670"/>
                  </a:lnTo>
                  <a:lnTo>
                    <a:pt x="1308128" y="187195"/>
                  </a:lnTo>
                  <a:lnTo>
                    <a:pt x="1339342" y="216379"/>
                  </a:lnTo>
                  <a:lnTo>
                    <a:pt x="1366999" y="247102"/>
                  </a:lnTo>
                  <a:lnTo>
                    <a:pt x="1390911" y="279249"/>
                  </a:lnTo>
                  <a:lnTo>
                    <a:pt x="1410894" y="312700"/>
                  </a:lnTo>
                  <a:lnTo>
                    <a:pt x="1438325" y="383046"/>
                  </a:lnTo>
                  <a:lnTo>
                    <a:pt x="1447800" y="457200"/>
                  </a:lnTo>
                  <a:lnTo>
                    <a:pt x="1445400" y="494693"/>
                  </a:lnTo>
                  <a:lnTo>
                    <a:pt x="1426761" y="567061"/>
                  </a:lnTo>
                  <a:lnTo>
                    <a:pt x="1390911" y="635150"/>
                  </a:lnTo>
                  <a:lnTo>
                    <a:pt x="1366999" y="667297"/>
                  </a:lnTo>
                  <a:lnTo>
                    <a:pt x="1339342" y="698020"/>
                  </a:lnTo>
                  <a:lnTo>
                    <a:pt x="1308128" y="727204"/>
                  </a:lnTo>
                  <a:lnTo>
                    <a:pt x="1273543" y="754729"/>
                  </a:lnTo>
                  <a:lnTo>
                    <a:pt x="1235773" y="780478"/>
                  </a:lnTo>
                  <a:lnTo>
                    <a:pt x="1195005" y="804334"/>
                  </a:lnTo>
                  <a:lnTo>
                    <a:pt x="1151424" y="826178"/>
                  </a:lnTo>
                  <a:lnTo>
                    <a:pt x="1105218" y="845894"/>
                  </a:lnTo>
                  <a:lnTo>
                    <a:pt x="1056572" y="863362"/>
                  </a:lnTo>
                  <a:lnTo>
                    <a:pt x="1005673" y="878466"/>
                  </a:lnTo>
                  <a:lnTo>
                    <a:pt x="952707" y="891088"/>
                  </a:lnTo>
                  <a:lnTo>
                    <a:pt x="897860" y="901110"/>
                  </a:lnTo>
                  <a:lnTo>
                    <a:pt x="841319" y="908415"/>
                  </a:lnTo>
                  <a:lnTo>
                    <a:pt x="783270" y="912884"/>
                  </a:lnTo>
                  <a:lnTo>
                    <a:pt x="723900" y="914400"/>
                  </a:lnTo>
                  <a:lnTo>
                    <a:pt x="664529" y="912884"/>
                  </a:lnTo>
                  <a:lnTo>
                    <a:pt x="606480" y="908415"/>
                  </a:lnTo>
                  <a:lnTo>
                    <a:pt x="549939" y="901110"/>
                  </a:lnTo>
                  <a:lnTo>
                    <a:pt x="495092" y="891088"/>
                  </a:lnTo>
                  <a:lnTo>
                    <a:pt x="442126" y="878466"/>
                  </a:lnTo>
                  <a:lnTo>
                    <a:pt x="391227" y="863362"/>
                  </a:lnTo>
                  <a:lnTo>
                    <a:pt x="342581" y="845894"/>
                  </a:lnTo>
                  <a:lnTo>
                    <a:pt x="296375" y="826178"/>
                  </a:lnTo>
                  <a:lnTo>
                    <a:pt x="252794" y="804334"/>
                  </a:lnTo>
                  <a:lnTo>
                    <a:pt x="212026" y="780478"/>
                  </a:lnTo>
                  <a:lnTo>
                    <a:pt x="174256" y="754729"/>
                  </a:lnTo>
                  <a:lnTo>
                    <a:pt x="139671" y="727204"/>
                  </a:lnTo>
                  <a:lnTo>
                    <a:pt x="108457" y="698020"/>
                  </a:lnTo>
                  <a:lnTo>
                    <a:pt x="80800" y="667297"/>
                  </a:lnTo>
                  <a:lnTo>
                    <a:pt x="56888" y="635150"/>
                  </a:lnTo>
                  <a:lnTo>
                    <a:pt x="36905" y="601699"/>
                  </a:lnTo>
                  <a:lnTo>
                    <a:pt x="9474" y="531353"/>
                  </a:lnTo>
                  <a:lnTo>
                    <a:pt x="0" y="457200"/>
                  </a:lnTo>
                  <a:close/>
                </a:path>
              </a:pathLst>
            </a:custGeom>
            <a:ln w="15239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836033" y="3628135"/>
            <a:ext cx="1222375" cy="1028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 b="1">
                <a:solidFill>
                  <a:srgbClr val="00070C"/>
                </a:solidFill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  <a:p>
            <a:pPr marL="800735">
              <a:lnSpc>
                <a:spcPct val="100000"/>
              </a:lnSpc>
              <a:spcBef>
                <a:spcPts val="2130"/>
              </a:spcBef>
            </a:pPr>
            <a:r>
              <a:rPr dirty="0" sz="1800" spc="-20" b="1">
                <a:solidFill>
                  <a:srgbClr val="00070C"/>
                </a:solidFill>
                <a:latin typeface="Arial"/>
                <a:cs typeface="Arial"/>
              </a:rPr>
              <a:t>Full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21884" y="4630292"/>
            <a:ext cx="838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70C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051171" y="2043683"/>
            <a:ext cx="2099945" cy="1864995"/>
            <a:chOff x="5051171" y="2043683"/>
            <a:chExt cx="2099945" cy="1864995"/>
          </a:xfrm>
        </p:grpSpPr>
        <p:sp>
          <p:nvSpPr>
            <p:cNvPr id="18" name="object 18" descr=""/>
            <p:cNvSpPr/>
            <p:nvPr/>
          </p:nvSpPr>
          <p:spPr>
            <a:xfrm>
              <a:off x="6221603" y="3774058"/>
              <a:ext cx="929005" cy="134620"/>
            </a:xfrm>
            <a:custGeom>
              <a:avLst/>
              <a:gdLst/>
              <a:ahLst/>
              <a:cxnLst/>
              <a:rect l="l" t="t" r="r" b="b"/>
              <a:pathLst>
                <a:path w="929004" h="134620">
                  <a:moveTo>
                    <a:pt x="115316" y="0"/>
                  </a:moveTo>
                  <a:lnTo>
                    <a:pt x="15215" y="58317"/>
                  </a:lnTo>
                  <a:lnTo>
                    <a:pt x="14350" y="59182"/>
                  </a:lnTo>
                  <a:lnTo>
                    <a:pt x="14350" y="75184"/>
                  </a:lnTo>
                  <a:lnTo>
                    <a:pt x="15213" y="76046"/>
                  </a:lnTo>
                  <a:lnTo>
                    <a:pt x="115316" y="134366"/>
                  </a:lnTo>
                  <a:lnTo>
                    <a:pt x="124079" y="132080"/>
                  </a:lnTo>
                  <a:lnTo>
                    <a:pt x="128143" y="125095"/>
                  </a:lnTo>
                  <a:lnTo>
                    <a:pt x="132207" y="118237"/>
                  </a:lnTo>
                  <a:lnTo>
                    <a:pt x="129921" y="109347"/>
                  </a:lnTo>
                  <a:lnTo>
                    <a:pt x="122936" y="105410"/>
                  </a:lnTo>
                  <a:lnTo>
                    <a:pt x="78739" y="79629"/>
                  </a:lnTo>
                  <a:lnTo>
                    <a:pt x="36068" y="79629"/>
                  </a:lnTo>
                  <a:lnTo>
                    <a:pt x="36068" y="54737"/>
                  </a:lnTo>
                  <a:lnTo>
                    <a:pt x="78739" y="54737"/>
                  </a:lnTo>
                  <a:lnTo>
                    <a:pt x="122936" y="28956"/>
                  </a:lnTo>
                  <a:lnTo>
                    <a:pt x="129921" y="25019"/>
                  </a:lnTo>
                  <a:lnTo>
                    <a:pt x="132207" y="16129"/>
                  </a:lnTo>
                  <a:lnTo>
                    <a:pt x="128143" y="9271"/>
                  </a:lnTo>
                  <a:lnTo>
                    <a:pt x="124079" y="2286"/>
                  </a:lnTo>
                  <a:lnTo>
                    <a:pt x="115316" y="0"/>
                  </a:lnTo>
                  <a:close/>
                </a:path>
                <a:path w="929004" h="134620">
                  <a:moveTo>
                    <a:pt x="15213" y="76046"/>
                  </a:moveTo>
                  <a:lnTo>
                    <a:pt x="20827" y="81661"/>
                  </a:lnTo>
                  <a:lnTo>
                    <a:pt x="24850" y="81661"/>
                  </a:lnTo>
                  <a:lnTo>
                    <a:pt x="15213" y="76046"/>
                  </a:lnTo>
                  <a:close/>
                </a:path>
                <a:path w="929004" h="134620">
                  <a:moveTo>
                    <a:pt x="922527" y="52705"/>
                  </a:moveTo>
                  <a:lnTo>
                    <a:pt x="82223" y="52705"/>
                  </a:lnTo>
                  <a:lnTo>
                    <a:pt x="57404" y="67183"/>
                  </a:lnTo>
                  <a:lnTo>
                    <a:pt x="82223" y="81661"/>
                  </a:lnTo>
                  <a:lnTo>
                    <a:pt x="922527" y="81661"/>
                  </a:lnTo>
                  <a:lnTo>
                    <a:pt x="929004" y="75184"/>
                  </a:lnTo>
                  <a:lnTo>
                    <a:pt x="929004" y="59182"/>
                  </a:lnTo>
                  <a:lnTo>
                    <a:pt x="922527" y="52705"/>
                  </a:lnTo>
                  <a:close/>
                </a:path>
                <a:path w="929004" h="134620">
                  <a:moveTo>
                    <a:pt x="36068" y="54737"/>
                  </a:moveTo>
                  <a:lnTo>
                    <a:pt x="36068" y="79629"/>
                  </a:lnTo>
                  <a:lnTo>
                    <a:pt x="57403" y="67183"/>
                  </a:lnTo>
                  <a:lnTo>
                    <a:pt x="36068" y="54737"/>
                  </a:lnTo>
                  <a:close/>
                </a:path>
                <a:path w="929004" h="134620">
                  <a:moveTo>
                    <a:pt x="57404" y="67183"/>
                  </a:moveTo>
                  <a:lnTo>
                    <a:pt x="36068" y="79629"/>
                  </a:lnTo>
                  <a:lnTo>
                    <a:pt x="78739" y="79629"/>
                  </a:lnTo>
                  <a:lnTo>
                    <a:pt x="57404" y="67183"/>
                  </a:lnTo>
                  <a:close/>
                </a:path>
                <a:path w="929004" h="134620">
                  <a:moveTo>
                    <a:pt x="15215" y="58317"/>
                  </a:moveTo>
                  <a:lnTo>
                    <a:pt x="0" y="67183"/>
                  </a:lnTo>
                  <a:lnTo>
                    <a:pt x="15213" y="76046"/>
                  </a:lnTo>
                  <a:lnTo>
                    <a:pt x="14350" y="75184"/>
                  </a:lnTo>
                  <a:lnTo>
                    <a:pt x="14350" y="59182"/>
                  </a:lnTo>
                  <a:lnTo>
                    <a:pt x="15215" y="58317"/>
                  </a:lnTo>
                  <a:close/>
                </a:path>
                <a:path w="929004" h="134620">
                  <a:moveTo>
                    <a:pt x="78739" y="54737"/>
                  </a:moveTo>
                  <a:lnTo>
                    <a:pt x="36068" y="54737"/>
                  </a:lnTo>
                  <a:lnTo>
                    <a:pt x="57404" y="67183"/>
                  </a:lnTo>
                  <a:lnTo>
                    <a:pt x="78739" y="54737"/>
                  </a:lnTo>
                  <a:close/>
                </a:path>
                <a:path w="929004" h="134620">
                  <a:moveTo>
                    <a:pt x="24848" y="52705"/>
                  </a:moveTo>
                  <a:lnTo>
                    <a:pt x="20827" y="52705"/>
                  </a:lnTo>
                  <a:lnTo>
                    <a:pt x="15215" y="58317"/>
                  </a:lnTo>
                  <a:lnTo>
                    <a:pt x="24848" y="5270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051171" y="2043683"/>
              <a:ext cx="134620" cy="1245870"/>
            </a:xfrm>
            <a:custGeom>
              <a:avLst/>
              <a:gdLst/>
              <a:ahLst/>
              <a:cxnLst/>
              <a:rect l="l" t="t" r="r" b="b"/>
              <a:pathLst>
                <a:path w="134620" h="1245870">
                  <a:moveTo>
                    <a:pt x="58495" y="1230959"/>
                  </a:moveTo>
                  <a:lnTo>
                    <a:pt x="67182" y="1245869"/>
                  </a:lnTo>
                  <a:lnTo>
                    <a:pt x="75470" y="1231645"/>
                  </a:lnTo>
                  <a:lnTo>
                    <a:pt x="59181" y="1231645"/>
                  </a:lnTo>
                  <a:lnTo>
                    <a:pt x="58495" y="1230959"/>
                  </a:lnTo>
                  <a:close/>
                </a:path>
                <a:path w="134620" h="1245870">
                  <a:moveTo>
                    <a:pt x="52704" y="1163646"/>
                  </a:moveTo>
                  <a:lnTo>
                    <a:pt x="52704" y="1221021"/>
                  </a:lnTo>
                  <a:lnTo>
                    <a:pt x="58495" y="1230959"/>
                  </a:lnTo>
                  <a:lnTo>
                    <a:pt x="59181" y="1231645"/>
                  </a:lnTo>
                  <a:lnTo>
                    <a:pt x="75183" y="1231645"/>
                  </a:lnTo>
                  <a:lnTo>
                    <a:pt x="75870" y="1230959"/>
                  </a:lnTo>
                  <a:lnTo>
                    <a:pt x="81660" y="1221021"/>
                  </a:lnTo>
                  <a:lnTo>
                    <a:pt x="81661" y="1209802"/>
                  </a:lnTo>
                  <a:lnTo>
                    <a:pt x="54737" y="1209802"/>
                  </a:lnTo>
                  <a:lnTo>
                    <a:pt x="67182" y="1188465"/>
                  </a:lnTo>
                  <a:lnTo>
                    <a:pt x="52704" y="1163646"/>
                  </a:lnTo>
                  <a:close/>
                </a:path>
                <a:path w="134620" h="1245870">
                  <a:moveTo>
                    <a:pt x="75870" y="1230959"/>
                  </a:moveTo>
                  <a:lnTo>
                    <a:pt x="75183" y="1231645"/>
                  </a:lnTo>
                  <a:lnTo>
                    <a:pt x="75470" y="1231645"/>
                  </a:lnTo>
                  <a:lnTo>
                    <a:pt x="75870" y="1230959"/>
                  </a:lnTo>
                  <a:close/>
                </a:path>
                <a:path w="134620" h="1245870">
                  <a:moveTo>
                    <a:pt x="52704" y="1221021"/>
                  </a:moveTo>
                  <a:lnTo>
                    <a:pt x="52704" y="1225168"/>
                  </a:lnTo>
                  <a:lnTo>
                    <a:pt x="58495" y="1230959"/>
                  </a:lnTo>
                  <a:lnTo>
                    <a:pt x="52704" y="1221021"/>
                  </a:lnTo>
                  <a:close/>
                </a:path>
                <a:path w="134620" h="1245870">
                  <a:moveTo>
                    <a:pt x="81661" y="1221021"/>
                  </a:moveTo>
                  <a:lnTo>
                    <a:pt x="75870" y="1230959"/>
                  </a:lnTo>
                  <a:lnTo>
                    <a:pt x="81661" y="1225168"/>
                  </a:lnTo>
                  <a:lnTo>
                    <a:pt x="81661" y="1221021"/>
                  </a:lnTo>
                  <a:close/>
                </a:path>
                <a:path w="134620" h="1245870">
                  <a:moveTo>
                    <a:pt x="16128" y="1113789"/>
                  </a:moveTo>
                  <a:lnTo>
                    <a:pt x="2286" y="1121790"/>
                  </a:lnTo>
                  <a:lnTo>
                    <a:pt x="0" y="1130680"/>
                  </a:lnTo>
                  <a:lnTo>
                    <a:pt x="4063" y="1137539"/>
                  </a:lnTo>
                  <a:lnTo>
                    <a:pt x="52704" y="1221021"/>
                  </a:lnTo>
                  <a:lnTo>
                    <a:pt x="52704" y="1163646"/>
                  </a:lnTo>
                  <a:lnTo>
                    <a:pt x="28955" y="1122933"/>
                  </a:lnTo>
                  <a:lnTo>
                    <a:pt x="25018" y="1116076"/>
                  </a:lnTo>
                  <a:lnTo>
                    <a:pt x="16128" y="1113789"/>
                  </a:lnTo>
                  <a:close/>
                </a:path>
                <a:path w="134620" h="1245870">
                  <a:moveTo>
                    <a:pt x="118237" y="1113789"/>
                  </a:moveTo>
                  <a:lnTo>
                    <a:pt x="109346" y="1116076"/>
                  </a:lnTo>
                  <a:lnTo>
                    <a:pt x="105409" y="1122933"/>
                  </a:lnTo>
                  <a:lnTo>
                    <a:pt x="81661" y="1163646"/>
                  </a:lnTo>
                  <a:lnTo>
                    <a:pt x="81661" y="1221021"/>
                  </a:lnTo>
                  <a:lnTo>
                    <a:pt x="130301" y="1137539"/>
                  </a:lnTo>
                  <a:lnTo>
                    <a:pt x="134365" y="1130680"/>
                  </a:lnTo>
                  <a:lnTo>
                    <a:pt x="132079" y="1121790"/>
                  </a:lnTo>
                  <a:lnTo>
                    <a:pt x="118237" y="1113789"/>
                  </a:lnTo>
                  <a:close/>
                </a:path>
                <a:path w="134620" h="1245870">
                  <a:moveTo>
                    <a:pt x="67182" y="1188465"/>
                  </a:moveTo>
                  <a:lnTo>
                    <a:pt x="54737" y="1209802"/>
                  </a:lnTo>
                  <a:lnTo>
                    <a:pt x="79628" y="1209802"/>
                  </a:lnTo>
                  <a:lnTo>
                    <a:pt x="67182" y="1188465"/>
                  </a:lnTo>
                  <a:close/>
                </a:path>
                <a:path w="134620" h="1245870">
                  <a:moveTo>
                    <a:pt x="81661" y="1163646"/>
                  </a:moveTo>
                  <a:lnTo>
                    <a:pt x="67182" y="1188465"/>
                  </a:lnTo>
                  <a:lnTo>
                    <a:pt x="79628" y="1209802"/>
                  </a:lnTo>
                  <a:lnTo>
                    <a:pt x="81661" y="1209802"/>
                  </a:lnTo>
                  <a:lnTo>
                    <a:pt x="81661" y="1163646"/>
                  </a:lnTo>
                  <a:close/>
                </a:path>
                <a:path w="134620" h="1245870">
                  <a:moveTo>
                    <a:pt x="75183" y="0"/>
                  </a:moveTo>
                  <a:lnTo>
                    <a:pt x="59181" y="0"/>
                  </a:lnTo>
                  <a:lnTo>
                    <a:pt x="52704" y="6476"/>
                  </a:lnTo>
                  <a:lnTo>
                    <a:pt x="52704" y="1163646"/>
                  </a:lnTo>
                  <a:lnTo>
                    <a:pt x="67182" y="1188465"/>
                  </a:lnTo>
                  <a:lnTo>
                    <a:pt x="81660" y="1163646"/>
                  </a:lnTo>
                  <a:lnTo>
                    <a:pt x="81661" y="6476"/>
                  </a:lnTo>
                  <a:lnTo>
                    <a:pt x="7518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404865" y="2460497"/>
            <a:ext cx="1540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Verdana"/>
                <a:cs typeface="Verdana"/>
              </a:rPr>
              <a:t>Direct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Access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846446" y="113487"/>
            <a:ext cx="175323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4"/>
              <a:t>Library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62655" y="2033016"/>
            <a:ext cx="8702040" cy="4451985"/>
            <a:chOff x="2962655" y="2033016"/>
            <a:chExt cx="8702040" cy="4451985"/>
          </a:xfrm>
        </p:grpSpPr>
        <p:sp>
          <p:nvSpPr>
            <p:cNvPr id="3" name="object 3" descr=""/>
            <p:cNvSpPr/>
            <p:nvPr/>
          </p:nvSpPr>
          <p:spPr>
            <a:xfrm>
              <a:off x="2970275" y="2040636"/>
              <a:ext cx="8686800" cy="4436745"/>
            </a:xfrm>
            <a:custGeom>
              <a:avLst/>
              <a:gdLst/>
              <a:ahLst/>
              <a:cxnLst/>
              <a:rect l="l" t="t" r="r" b="b"/>
              <a:pathLst>
                <a:path w="8686800" h="4436745">
                  <a:moveTo>
                    <a:pt x="8686800" y="0"/>
                  </a:moveTo>
                  <a:lnTo>
                    <a:pt x="0" y="0"/>
                  </a:lnTo>
                  <a:lnTo>
                    <a:pt x="0" y="4436364"/>
                  </a:lnTo>
                  <a:lnTo>
                    <a:pt x="8686800" y="4436364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70275" y="2040636"/>
              <a:ext cx="8686800" cy="4436745"/>
            </a:xfrm>
            <a:custGeom>
              <a:avLst/>
              <a:gdLst/>
              <a:ahLst/>
              <a:cxnLst/>
              <a:rect l="l" t="t" r="r" b="b"/>
              <a:pathLst>
                <a:path w="8686800" h="4436745">
                  <a:moveTo>
                    <a:pt x="0" y="4436364"/>
                  </a:moveTo>
                  <a:lnTo>
                    <a:pt x="8686800" y="4436364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4436364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6499605" y="2684779"/>
            <a:ext cx="16440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068056" y="3116579"/>
            <a:ext cx="3441700" cy="2987040"/>
            <a:chOff x="8068056" y="3116579"/>
            <a:chExt cx="3441700" cy="2987040"/>
          </a:xfrm>
        </p:grpSpPr>
        <p:sp>
          <p:nvSpPr>
            <p:cNvPr id="7" name="object 7" descr=""/>
            <p:cNvSpPr/>
            <p:nvPr/>
          </p:nvSpPr>
          <p:spPr>
            <a:xfrm>
              <a:off x="8075676" y="3124199"/>
              <a:ext cx="3426460" cy="2971800"/>
            </a:xfrm>
            <a:custGeom>
              <a:avLst/>
              <a:gdLst/>
              <a:ahLst/>
              <a:cxnLst/>
              <a:rect l="l" t="t" r="r" b="b"/>
              <a:pathLst>
                <a:path w="3426459" h="2971800">
                  <a:moveTo>
                    <a:pt x="2711323" y="0"/>
                  </a:moveTo>
                  <a:lnTo>
                    <a:pt x="714628" y="0"/>
                  </a:lnTo>
                  <a:lnTo>
                    <a:pt x="665696" y="1648"/>
                  </a:lnTo>
                  <a:lnTo>
                    <a:pt x="617650" y="6523"/>
                  </a:lnTo>
                  <a:lnTo>
                    <a:pt x="570595" y="14517"/>
                  </a:lnTo>
                  <a:lnTo>
                    <a:pt x="524639" y="25524"/>
                  </a:lnTo>
                  <a:lnTo>
                    <a:pt x="479887" y="39438"/>
                  </a:lnTo>
                  <a:lnTo>
                    <a:pt x="436447" y="56153"/>
                  </a:lnTo>
                  <a:lnTo>
                    <a:pt x="394424" y="75562"/>
                  </a:lnTo>
                  <a:lnTo>
                    <a:pt x="353925" y="97559"/>
                  </a:lnTo>
                  <a:lnTo>
                    <a:pt x="315056" y="122037"/>
                  </a:lnTo>
                  <a:lnTo>
                    <a:pt x="277924" y="148890"/>
                  </a:lnTo>
                  <a:lnTo>
                    <a:pt x="242635" y="178012"/>
                  </a:lnTo>
                  <a:lnTo>
                    <a:pt x="209296" y="209295"/>
                  </a:lnTo>
                  <a:lnTo>
                    <a:pt x="178012" y="242635"/>
                  </a:lnTo>
                  <a:lnTo>
                    <a:pt x="148890" y="277924"/>
                  </a:lnTo>
                  <a:lnTo>
                    <a:pt x="122037" y="315056"/>
                  </a:lnTo>
                  <a:lnTo>
                    <a:pt x="97559" y="353925"/>
                  </a:lnTo>
                  <a:lnTo>
                    <a:pt x="75562" y="394424"/>
                  </a:lnTo>
                  <a:lnTo>
                    <a:pt x="56153" y="436447"/>
                  </a:lnTo>
                  <a:lnTo>
                    <a:pt x="39438" y="479887"/>
                  </a:lnTo>
                  <a:lnTo>
                    <a:pt x="25524" y="524639"/>
                  </a:lnTo>
                  <a:lnTo>
                    <a:pt x="14517" y="570595"/>
                  </a:lnTo>
                  <a:lnTo>
                    <a:pt x="6523" y="617650"/>
                  </a:lnTo>
                  <a:lnTo>
                    <a:pt x="1648" y="665696"/>
                  </a:lnTo>
                  <a:lnTo>
                    <a:pt x="0" y="714629"/>
                  </a:lnTo>
                  <a:lnTo>
                    <a:pt x="0" y="2257171"/>
                  </a:lnTo>
                  <a:lnTo>
                    <a:pt x="1648" y="2306101"/>
                  </a:lnTo>
                  <a:lnTo>
                    <a:pt x="6523" y="2354147"/>
                  </a:lnTo>
                  <a:lnTo>
                    <a:pt x="14517" y="2401200"/>
                  </a:lnTo>
                  <a:lnTo>
                    <a:pt x="25524" y="2447156"/>
                  </a:lnTo>
                  <a:lnTo>
                    <a:pt x="39438" y="2491907"/>
                  </a:lnTo>
                  <a:lnTo>
                    <a:pt x="56153" y="2535347"/>
                  </a:lnTo>
                  <a:lnTo>
                    <a:pt x="75562" y="2577369"/>
                  </a:lnTo>
                  <a:lnTo>
                    <a:pt x="97559" y="2617868"/>
                  </a:lnTo>
                  <a:lnTo>
                    <a:pt x="122037" y="2656737"/>
                  </a:lnTo>
                  <a:lnTo>
                    <a:pt x="148890" y="2693869"/>
                  </a:lnTo>
                  <a:lnTo>
                    <a:pt x="178012" y="2729159"/>
                  </a:lnTo>
                  <a:lnTo>
                    <a:pt x="209296" y="2762499"/>
                  </a:lnTo>
                  <a:lnTo>
                    <a:pt x="242635" y="2793783"/>
                  </a:lnTo>
                  <a:lnTo>
                    <a:pt x="277924" y="2822905"/>
                  </a:lnTo>
                  <a:lnTo>
                    <a:pt x="315056" y="2849759"/>
                  </a:lnTo>
                  <a:lnTo>
                    <a:pt x="353925" y="2874237"/>
                  </a:lnTo>
                  <a:lnTo>
                    <a:pt x="394424" y="2896234"/>
                  </a:lnTo>
                  <a:lnTo>
                    <a:pt x="436447" y="2915644"/>
                  </a:lnTo>
                  <a:lnTo>
                    <a:pt x="479887" y="2932359"/>
                  </a:lnTo>
                  <a:lnTo>
                    <a:pt x="524639" y="2946274"/>
                  </a:lnTo>
                  <a:lnTo>
                    <a:pt x="570595" y="2957282"/>
                  </a:lnTo>
                  <a:lnTo>
                    <a:pt x="617650" y="2965276"/>
                  </a:lnTo>
                  <a:lnTo>
                    <a:pt x="665696" y="2970151"/>
                  </a:lnTo>
                  <a:lnTo>
                    <a:pt x="714628" y="2971800"/>
                  </a:lnTo>
                  <a:lnTo>
                    <a:pt x="2711323" y="2971800"/>
                  </a:lnTo>
                  <a:lnTo>
                    <a:pt x="2760255" y="2970151"/>
                  </a:lnTo>
                  <a:lnTo>
                    <a:pt x="2808301" y="2965276"/>
                  </a:lnTo>
                  <a:lnTo>
                    <a:pt x="2855356" y="2957282"/>
                  </a:lnTo>
                  <a:lnTo>
                    <a:pt x="2901312" y="2946274"/>
                  </a:lnTo>
                  <a:lnTo>
                    <a:pt x="2946064" y="2932359"/>
                  </a:lnTo>
                  <a:lnTo>
                    <a:pt x="2989504" y="2915644"/>
                  </a:lnTo>
                  <a:lnTo>
                    <a:pt x="3031527" y="2896234"/>
                  </a:lnTo>
                  <a:lnTo>
                    <a:pt x="3072026" y="2874237"/>
                  </a:lnTo>
                  <a:lnTo>
                    <a:pt x="3110895" y="2849759"/>
                  </a:lnTo>
                  <a:lnTo>
                    <a:pt x="3148027" y="2822905"/>
                  </a:lnTo>
                  <a:lnTo>
                    <a:pt x="3183316" y="2793783"/>
                  </a:lnTo>
                  <a:lnTo>
                    <a:pt x="3216655" y="2762499"/>
                  </a:lnTo>
                  <a:lnTo>
                    <a:pt x="3247939" y="2729159"/>
                  </a:lnTo>
                  <a:lnTo>
                    <a:pt x="3277061" y="2693869"/>
                  </a:lnTo>
                  <a:lnTo>
                    <a:pt x="3303914" y="2656737"/>
                  </a:lnTo>
                  <a:lnTo>
                    <a:pt x="3328392" y="2617868"/>
                  </a:lnTo>
                  <a:lnTo>
                    <a:pt x="3350389" y="2577369"/>
                  </a:lnTo>
                  <a:lnTo>
                    <a:pt x="3369798" y="2535347"/>
                  </a:lnTo>
                  <a:lnTo>
                    <a:pt x="3386513" y="2491907"/>
                  </a:lnTo>
                  <a:lnTo>
                    <a:pt x="3400427" y="2447156"/>
                  </a:lnTo>
                  <a:lnTo>
                    <a:pt x="3411434" y="2401200"/>
                  </a:lnTo>
                  <a:lnTo>
                    <a:pt x="3419428" y="2354147"/>
                  </a:lnTo>
                  <a:lnTo>
                    <a:pt x="3424303" y="2306101"/>
                  </a:lnTo>
                  <a:lnTo>
                    <a:pt x="3425952" y="2257171"/>
                  </a:lnTo>
                  <a:lnTo>
                    <a:pt x="3425952" y="714629"/>
                  </a:lnTo>
                  <a:lnTo>
                    <a:pt x="3424303" y="665696"/>
                  </a:lnTo>
                  <a:lnTo>
                    <a:pt x="3419428" y="617650"/>
                  </a:lnTo>
                  <a:lnTo>
                    <a:pt x="3411434" y="570595"/>
                  </a:lnTo>
                  <a:lnTo>
                    <a:pt x="3400427" y="524639"/>
                  </a:lnTo>
                  <a:lnTo>
                    <a:pt x="3386513" y="479887"/>
                  </a:lnTo>
                  <a:lnTo>
                    <a:pt x="3369798" y="436447"/>
                  </a:lnTo>
                  <a:lnTo>
                    <a:pt x="3350389" y="394424"/>
                  </a:lnTo>
                  <a:lnTo>
                    <a:pt x="3328392" y="353925"/>
                  </a:lnTo>
                  <a:lnTo>
                    <a:pt x="3303914" y="315056"/>
                  </a:lnTo>
                  <a:lnTo>
                    <a:pt x="3277061" y="277924"/>
                  </a:lnTo>
                  <a:lnTo>
                    <a:pt x="3247939" y="242635"/>
                  </a:lnTo>
                  <a:lnTo>
                    <a:pt x="3216655" y="209295"/>
                  </a:lnTo>
                  <a:lnTo>
                    <a:pt x="3183316" y="178012"/>
                  </a:lnTo>
                  <a:lnTo>
                    <a:pt x="3148027" y="148890"/>
                  </a:lnTo>
                  <a:lnTo>
                    <a:pt x="3110895" y="122037"/>
                  </a:lnTo>
                  <a:lnTo>
                    <a:pt x="3072026" y="97559"/>
                  </a:lnTo>
                  <a:lnTo>
                    <a:pt x="3031527" y="75562"/>
                  </a:lnTo>
                  <a:lnTo>
                    <a:pt x="2989504" y="56153"/>
                  </a:lnTo>
                  <a:lnTo>
                    <a:pt x="2946064" y="39438"/>
                  </a:lnTo>
                  <a:lnTo>
                    <a:pt x="2901312" y="25524"/>
                  </a:lnTo>
                  <a:lnTo>
                    <a:pt x="2855356" y="14517"/>
                  </a:lnTo>
                  <a:lnTo>
                    <a:pt x="2808301" y="6523"/>
                  </a:lnTo>
                  <a:lnTo>
                    <a:pt x="2760255" y="1648"/>
                  </a:lnTo>
                  <a:lnTo>
                    <a:pt x="271132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75676" y="3124199"/>
              <a:ext cx="3426460" cy="2971800"/>
            </a:xfrm>
            <a:custGeom>
              <a:avLst/>
              <a:gdLst/>
              <a:ahLst/>
              <a:cxnLst/>
              <a:rect l="l" t="t" r="r" b="b"/>
              <a:pathLst>
                <a:path w="3426459" h="2971800">
                  <a:moveTo>
                    <a:pt x="0" y="714629"/>
                  </a:moveTo>
                  <a:lnTo>
                    <a:pt x="1648" y="665696"/>
                  </a:lnTo>
                  <a:lnTo>
                    <a:pt x="6523" y="617650"/>
                  </a:lnTo>
                  <a:lnTo>
                    <a:pt x="14517" y="570595"/>
                  </a:lnTo>
                  <a:lnTo>
                    <a:pt x="25524" y="524639"/>
                  </a:lnTo>
                  <a:lnTo>
                    <a:pt x="39438" y="479887"/>
                  </a:lnTo>
                  <a:lnTo>
                    <a:pt x="56153" y="436447"/>
                  </a:lnTo>
                  <a:lnTo>
                    <a:pt x="75562" y="394424"/>
                  </a:lnTo>
                  <a:lnTo>
                    <a:pt x="97559" y="353925"/>
                  </a:lnTo>
                  <a:lnTo>
                    <a:pt x="122037" y="315056"/>
                  </a:lnTo>
                  <a:lnTo>
                    <a:pt x="148890" y="277924"/>
                  </a:lnTo>
                  <a:lnTo>
                    <a:pt x="178012" y="242635"/>
                  </a:lnTo>
                  <a:lnTo>
                    <a:pt x="209296" y="209295"/>
                  </a:lnTo>
                  <a:lnTo>
                    <a:pt x="242635" y="178012"/>
                  </a:lnTo>
                  <a:lnTo>
                    <a:pt x="277924" y="148890"/>
                  </a:lnTo>
                  <a:lnTo>
                    <a:pt x="315056" y="122037"/>
                  </a:lnTo>
                  <a:lnTo>
                    <a:pt x="353925" y="97559"/>
                  </a:lnTo>
                  <a:lnTo>
                    <a:pt x="394424" y="75562"/>
                  </a:lnTo>
                  <a:lnTo>
                    <a:pt x="436447" y="56153"/>
                  </a:lnTo>
                  <a:lnTo>
                    <a:pt x="479887" y="39438"/>
                  </a:lnTo>
                  <a:lnTo>
                    <a:pt x="524639" y="25524"/>
                  </a:lnTo>
                  <a:lnTo>
                    <a:pt x="570595" y="14517"/>
                  </a:lnTo>
                  <a:lnTo>
                    <a:pt x="617650" y="6523"/>
                  </a:lnTo>
                  <a:lnTo>
                    <a:pt x="665696" y="1648"/>
                  </a:lnTo>
                  <a:lnTo>
                    <a:pt x="714628" y="0"/>
                  </a:lnTo>
                  <a:lnTo>
                    <a:pt x="2711323" y="0"/>
                  </a:lnTo>
                  <a:lnTo>
                    <a:pt x="2760255" y="1648"/>
                  </a:lnTo>
                  <a:lnTo>
                    <a:pt x="2808301" y="6523"/>
                  </a:lnTo>
                  <a:lnTo>
                    <a:pt x="2855356" y="14517"/>
                  </a:lnTo>
                  <a:lnTo>
                    <a:pt x="2901312" y="25524"/>
                  </a:lnTo>
                  <a:lnTo>
                    <a:pt x="2946064" y="39438"/>
                  </a:lnTo>
                  <a:lnTo>
                    <a:pt x="2989504" y="56153"/>
                  </a:lnTo>
                  <a:lnTo>
                    <a:pt x="3031527" y="75562"/>
                  </a:lnTo>
                  <a:lnTo>
                    <a:pt x="3072026" y="97559"/>
                  </a:lnTo>
                  <a:lnTo>
                    <a:pt x="3110895" y="122037"/>
                  </a:lnTo>
                  <a:lnTo>
                    <a:pt x="3148027" y="148890"/>
                  </a:lnTo>
                  <a:lnTo>
                    <a:pt x="3183316" y="178012"/>
                  </a:lnTo>
                  <a:lnTo>
                    <a:pt x="3216655" y="209295"/>
                  </a:lnTo>
                  <a:lnTo>
                    <a:pt x="3247939" y="242635"/>
                  </a:lnTo>
                  <a:lnTo>
                    <a:pt x="3277061" y="277924"/>
                  </a:lnTo>
                  <a:lnTo>
                    <a:pt x="3303914" y="315056"/>
                  </a:lnTo>
                  <a:lnTo>
                    <a:pt x="3328392" y="353925"/>
                  </a:lnTo>
                  <a:lnTo>
                    <a:pt x="3350389" y="394424"/>
                  </a:lnTo>
                  <a:lnTo>
                    <a:pt x="3369798" y="436447"/>
                  </a:lnTo>
                  <a:lnTo>
                    <a:pt x="3386513" y="479887"/>
                  </a:lnTo>
                  <a:lnTo>
                    <a:pt x="3400427" y="524639"/>
                  </a:lnTo>
                  <a:lnTo>
                    <a:pt x="3411434" y="570595"/>
                  </a:lnTo>
                  <a:lnTo>
                    <a:pt x="3419428" y="617650"/>
                  </a:lnTo>
                  <a:lnTo>
                    <a:pt x="3424303" y="665696"/>
                  </a:lnTo>
                  <a:lnTo>
                    <a:pt x="3425952" y="714629"/>
                  </a:lnTo>
                  <a:lnTo>
                    <a:pt x="3425952" y="2257171"/>
                  </a:lnTo>
                  <a:lnTo>
                    <a:pt x="3424303" y="2306101"/>
                  </a:lnTo>
                  <a:lnTo>
                    <a:pt x="3419428" y="2354147"/>
                  </a:lnTo>
                  <a:lnTo>
                    <a:pt x="3411434" y="2401200"/>
                  </a:lnTo>
                  <a:lnTo>
                    <a:pt x="3400427" y="2447156"/>
                  </a:lnTo>
                  <a:lnTo>
                    <a:pt x="3386513" y="2491907"/>
                  </a:lnTo>
                  <a:lnTo>
                    <a:pt x="3369798" y="2535347"/>
                  </a:lnTo>
                  <a:lnTo>
                    <a:pt x="3350389" y="2577369"/>
                  </a:lnTo>
                  <a:lnTo>
                    <a:pt x="3328392" y="2617868"/>
                  </a:lnTo>
                  <a:lnTo>
                    <a:pt x="3303914" y="2656737"/>
                  </a:lnTo>
                  <a:lnTo>
                    <a:pt x="3277061" y="2693869"/>
                  </a:lnTo>
                  <a:lnTo>
                    <a:pt x="3247939" y="2729159"/>
                  </a:lnTo>
                  <a:lnTo>
                    <a:pt x="3216655" y="2762499"/>
                  </a:lnTo>
                  <a:lnTo>
                    <a:pt x="3183316" y="2793783"/>
                  </a:lnTo>
                  <a:lnTo>
                    <a:pt x="3148027" y="2822905"/>
                  </a:lnTo>
                  <a:lnTo>
                    <a:pt x="3110895" y="2849759"/>
                  </a:lnTo>
                  <a:lnTo>
                    <a:pt x="3072026" y="2874237"/>
                  </a:lnTo>
                  <a:lnTo>
                    <a:pt x="3031527" y="2896234"/>
                  </a:lnTo>
                  <a:lnTo>
                    <a:pt x="2989504" y="2915644"/>
                  </a:lnTo>
                  <a:lnTo>
                    <a:pt x="2946064" y="2932359"/>
                  </a:lnTo>
                  <a:lnTo>
                    <a:pt x="2901312" y="2946274"/>
                  </a:lnTo>
                  <a:lnTo>
                    <a:pt x="2855356" y="2957282"/>
                  </a:lnTo>
                  <a:lnTo>
                    <a:pt x="2808301" y="2965276"/>
                  </a:lnTo>
                  <a:lnTo>
                    <a:pt x="2760255" y="2970151"/>
                  </a:lnTo>
                  <a:lnTo>
                    <a:pt x="2711323" y="2971800"/>
                  </a:lnTo>
                  <a:lnTo>
                    <a:pt x="714628" y="2971800"/>
                  </a:lnTo>
                  <a:lnTo>
                    <a:pt x="665696" y="2970151"/>
                  </a:lnTo>
                  <a:lnTo>
                    <a:pt x="617650" y="2965276"/>
                  </a:lnTo>
                  <a:lnTo>
                    <a:pt x="570595" y="2957282"/>
                  </a:lnTo>
                  <a:lnTo>
                    <a:pt x="524639" y="2946274"/>
                  </a:lnTo>
                  <a:lnTo>
                    <a:pt x="479887" y="2932359"/>
                  </a:lnTo>
                  <a:lnTo>
                    <a:pt x="436447" y="2915644"/>
                  </a:lnTo>
                  <a:lnTo>
                    <a:pt x="394424" y="2896234"/>
                  </a:lnTo>
                  <a:lnTo>
                    <a:pt x="353925" y="2874237"/>
                  </a:lnTo>
                  <a:lnTo>
                    <a:pt x="315056" y="2849759"/>
                  </a:lnTo>
                  <a:lnTo>
                    <a:pt x="277924" y="2822905"/>
                  </a:lnTo>
                  <a:lnTo>
                    <a:pt x="242635" y="2793783"/>
                  </a:lnTo>
                  <a:lnTo>
                    <a:pt x="209296" y="2762499"/>
                  </a:lnTo>
                  <a:lnTo>
                    <a:pt x="178012" y="2729159"/>
                  </a:lnTo>
                  <a:lnTo>
                    <a:pt x="148890" y="2693869"/>
                  </a:lnTo>
                  <a:lnTo>
                    <a:pt x="122037" y="2656737"/>
                  </a:lnTo>
                  <a:lnTo>
                    <a:pt x="97559" y="2617868"/>
                  </a:lnTo>
                  <a:lnTo>
                    <a:pt x="75562" y="2577369"/>
                  </a:lnTo>
                  <a:lnTo>
                    <a:pt x="56153" y="2535347"/>
                  </a:lnTo>
                  <a:lnTo>
                    <a:pt x="39438" y="2491907"/>
                  </a:lnTo>
                  <a:lnTo>
                    <a:pt x="25524" y="2447156"/>
                  </a:lnTo>
                  <a:lnTo>
                    <a:pt x="14517" y="2401200"/>
                  </a:lnTo>
                  <a:lnTo>
                    <a:pt x="6523" y="2354147"/>
                  </a:lnTo>
                  <a:lnTo>
                    <a:pt x="1648" y="2306101"/>
                  </a:lnTo>
                  <a:lnTo>
                    <a:pt x="0" y="2257171"/>
                  </a:lnTo>
                  <a:lnTo>
                    <a:pt x="0" y="714629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385047" y="3218510"/>
            <a:ext cx="2821305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Libs,API,modul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es,dependenci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es,</a:t>
            </a:r>
            <a:endParaRPr sz="3000">
              <a:latin typeface="Verdana"/>
              <a:cs typeface="Verdana"/>
            </a:endParaRPr>
          </a:p>
          <a:p>
            <a:pPr algn="ctr" marL="135255" marR="139065" indent="-1270">
              <a:lnSpc>
                <a:spcPct val="100000"/>
              </a:lnSpc>
              <a:spcBef>
                <a:spcPts val="5"/>
              </a:spcBef>
            </a:pP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bindings,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Configuration</a:t>
            </a:r>
            <a:endParaRPr sz="3000">
              <a:latin typeface="Verdana"/>
              <a:cs typeface="Verdana"/>
            </a:endParaRPr>
          </a:p>
          <a:p>
            <a:pPr algn="ctr" marR="5715">
              <a:lnSpc>
                <a:spcPct val="100000"/>
              </a:lnSpc>
            </a:pPr>
            <a:r>
              <a:rPr dirty="0" sz="3000" spc="484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98876" y="2828544"/>
            <a:ext cx="1790700" cy="1195070"/>
          </a:xfrm>
          <a:prstGeom prst="rect">
            <a:avLst/>
          </a:prstGeom>
          <a:solidFill>
            <a:srgbClr val="00AFEF"/>
          </a:solidFill>
          <a:ln w="15240">
            <a:solidFill>
              <a:srgbClr val="781F09"/>
            </a:solidFill>
          </a:ln>
        </p:spPr>
        <p:txBody>
          <a:bodyPr wrap="square" lIns="0" tIns="358775" rIns="0" bIns="0" rtlCol="0" vert="horz">
            <a:spAutoFit/>
          </a:bodyPr>
          <a:lstStyle/>
          <a:p>
            <a:pPr marL="417830">
              <a:lnSpc>
                <a:spcPct val="100000"/>
              </a:lnSpc>
              <a:spcBef>
                <a:spcPts val="2825"/>
              </a:spcBef>
            </a:pPr>
            <a:r>
              <a:rPr dirty="0" sz="3000" spc="-20" b="1">
                <a:solidFill>
                  <a:srgbClr val="00070C"/>
                </a:solidFill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467855" y="4815840"/>
            <a:ext cx="1463040" cy="1059180"/>
            <a:chOff x="6467855" y="4815840"/>
            <a:chExt cx="1463040" cy="1059180"/>
          </a:xfrm>
        </p:grpSpPr>
        <p:sp>
          <p:nvSpPr>
            <p:cNvPr id="12" name="object 12" descr=""/>
            <p:cNvSpPr/>
            <p:nvPr/>
          </p:nvSpPr>
          <p:spPr>
            <a:xfrm>
              <a:off x="6475475" y="4823460"/>
              <a:ext cx="1447800" cy="1043940"/>
            </a:xfrm>
            <a:custGeom>
              <a:avLst/>
              <a:gdLst/>
              <a:ahLst/>
              <a:cxnLst/>
              <a:rect l="l" t="t" r="r" b="b"/>
              <a:pathLst>
                <a:path w="1447800" h="1043939">
                  <a:moveTo>
                    <a:pt x="723900" y="0"/>
                  </a:moveTo>
                  <a:lnTo>
                    <a:pt x="667328" y="1570"/>
                  </a:lnTo>
                  <a:lnTo>
                    <a:pt x="611946" y="6203"/>
                  </a:lnTo>
                  <a:lnTo>
                    <a:pt x="557917" y="13784"/>
                  </a:lnTo>
                  <a:lnTo>
                    <a:pt x="505400" y="24197"/>
                  </a:lnTo>
                  <a:lnTo>
                    <a:pt x="454557" y="37324"/>
                  </a:lnTo>
                  <a:lnTo>
                    <a:pt x="405548" y="53051"/>
                  </a:lnTo>
                  <a:lnTo>
                    <a:pt x="358535" y="71261"/>
                  </a:lnTo>
                  <a:lnTo>
                    <a:pt x="313678" y="91838"/>
                  </a:lnTo>
                  <a:lnTo>
                    <a:pt x="271138" y="114666"/>
                  </a:lnTo>
                  <a:lnTo>
                    <a:pt x="231077" y="139630"/>
                  </a:lnTo>
                  <a:lnTo>
                    <a:pt x="193655" y="166612"/>
                  </a:lnTo>
                  <a:lnTo>
                    <a:pt x="159033" y="195498"/>
                  </a:lnTo>
                  <a:lnTo>
                    <a:pt x="127372" y="226171"/>
                  </a:lnTo>
                  <a:lnTo>
                    <a:pt x="98834" y="258515"/>
                  </a:lnTo>
                  <a:lnTo>
                    <a:pt x="73578" y="292414"/>
                  </a:lnTo>
                  <a:lnTo>
                    <a:pt x="51766" y="327752"/>
                  </a:lnTo>
                  <a:lnTo>
                    <a:pt x="33559" y="364414"/>
                  </a:lnTo>
                  <a:lnTo>
                    <a:pt x="19118" y="402282"/>
                  </a:lnTo>
                  <a:lnTo>
                    <a:pt x="8604" y="441242"/>
                  </a:lnTo>
                  <a:lnTo>
                    <a:pt x="2177" y="481176"/>
                  </a:lnTo>
                  <a:lnTo>
                    <a:pt x="0" y="521969"/>
                  </a:lnTo>
                  <a:lnTo>
                    <a:pt x="2177" y="562761"/>
                  </a:lnTo>
                  <a:lnTo>
                    <a:pt x="8604" y="602694"/>
                  </a:lnTo>
                  <a:lnTo>
                    <a:pt x="19118" y="641653"/>
                  </a:lnTo>
                  <a:lnTo>
                    <a:pt x="33559" y="679520"/>
                  </a:lnTo>
                  <a:lnTo>
                    <a:pt x="51766" y="716181"/>
                  </a:lnTo>
                  <a:lnTo>
                    <a:pt x="73578" y="751519"/>
                  </a:lnTo>
                  <a:lnTo>
                    <a:pt x="98834" y="785418"/>
                  </a:lnTo>
                  <a:lnTo>
                    <a:pt x="127372" y="817762"/>
                  </a:lnTo>
                  <a:lnTo>
                    <a:pt x="159033" y="848436"/>
                  </a:lnTo>
                  <a:lnTo>
                    <a:pt x="193655" y="877322"/>
                  </a:lnTo>
                  <a:lnTo>
                    <a:pt x="231077" y="904305"/>
                  </a:lnTo>
                  <a:lnTo>
                    <a:pt x="271138" y="929269"/>
                  </a:lnTo>
                  <a:lnTo>
                    <a:pt x="313678" y="952098"/>
                  </a:lnTo>
                  <a:lnTo>
                    <a:pt x="358535" y="972676"/>
                  </a:lnTo>
                  <a:lnTo>
                    <a:pt x="405548" y="990886"/>
                  </a:lnTo>
                  <a:lnTo>
                    <a:pt x="454557" y="1006613"/>
                  </a:lnTo>
                  <a:lnTo>
                    <a:pt x="505400" y="1019741"/>
                  </a:lnTo>
                  <a:lnTo>
                    <a:pt x="557917" y="1030154"/>
                  </a:lnTo>
                  <a:lnTo>
                    <a:pt x="611946" y="1037735"/>
                  </a:lnTo>
                  <a:lnTo>
                    <a:pt x="667328" y="1042369"/>
                  </a:lnTo>
                  <a:lnTo>
                    <a:pt x="723900" y="1043939"/>
                  </a:lnTo>
                  <a:lnTo>
                    <a:pt x="780471" y="1042369"/>
                  </a:lnTo>
                  <a:lnTo>
                    <a:pt x="835853" y="1037735"/>
                  </a:lnTo>
                  <a:lnTo>
                    <a:pt x="889882" y="1030154"/>
                  </a:lnTo>
                  <a:lnTo>
                    <a:pt x="942399" y="1019741"/>
                  </a:lnTo>
                  <a:lnTo>
                    <a:pt x="993242" y="1006613"/>
                  </a:lnTo>
                  <a:lnTo>
                    <a:pt x="1042251" y="990886"/>
                  </a:lnTo>
                  <a:lnTo>
                    <a:pt x="1089264" y="972676"/>
                  </a:lnTo>
                  <a:lnTo>
                    <a:pt x="1134121" y="952098"/>
                  </a:lnTo>
                  <a:lnTo>
                    <a:pt x="1176661" y="929269"/>
                  </a:lnTo>
                  <a:lnTo>
                    <a:pt x="1216722" y="904305"/>
                  </a:lnTo>
                  <a:lnTo>
                    <a:pt x="1254144" y="877322"/>
                  </a:lnTo>
                  <a:lnTo>
                    <a:pt x="1288766" y="848436"/>
                  </a:lnTo>
                  <a:lnTo>
                    <a:pt x="1320427" y="817762"/>
                  </a:lnTo>
                  <a:lnTo>
                    <a:pt x="1348965" y="785418"/>
                  </a:lnTo>
                  <a:lnTo>
                    <a:pt x="1374221" y="751519"/>
                  </a:lnTo>
                  <a:lnTo>
                    <a:pt x="1396033" y="716181"/>
                  </a:lnTo>
                  <a:lnTo>
                    <a:pt x="1414240" y="679520"/>
                  </a:lnTo>
                  <a:lnTo>
                    <a:pt x="1428681" y="641653"/>
                  </a:lnTo>
                  <a:lnTo>
                    <a:pt x="1439195" y="602694"/>
                  </a:lnTo>
                  <a:lnTo>
                    <a:pt x="1445622" y="562761"/>
                  </a:lnTo>
                  <a:lnTo>
                    <a:pt x="1447800" y="521969"/>
                  </a:lnTo>
                  <a:lnTo>
                    <a:pt x="1445622" y="481176"/>
                  </a:lnTo>
                  <a:lnTo>
                    <a:pt x="1439195" y="441242"/>
                  </a:lnTo>
                  <a:lnTo>
                    <a:pt x="1428681" y="402282"/>
                  </a:lnTo>
                  <a:lnTo>
                    <a:pt x="1414240" y="364414"/>
                  </a:lnTo>
                  <a:lnTo>
                    <a:pt x="1396033" y="327752"/>
                  </a:lnTo>
                  <a:lnTo>
                    <a:pt x="1374221" y="292414"/>
                  </a:lnTo>
                  <a:lnTo>
                    <a:pt x="1348965" y="258515"/>
                  </a:lnTo>
                  <a:lnTo>
                    <a:pt x="1320427" y="226171"/>
                  </a:lnTo>
                  <a:lnTo>
                    <a:pt x="1288766" y="195498"/>
                  </a:lnTo>
                  <a:lnTo>
                    <a:pt x="1254144" y="166612"/>
                  </a:lnTo>
                  <a:lnTo>
                    <a:pt x="1216722" y="139630"/>
                  </a:lnTo>
                  <a:lnTo>
                    <a:pt x="1176661" y="114666"/>
                  </a:lnTo>
                  <a:lnTo>
                    <a:pt x="1134121" y="91838"/>
                  </a:lnTo>
                  <a:lnTo>
                    <a:pt x="1089264" y="71261"/>
                  </a:lnTo>
                  <a:lnTo>
                    <a:pt x="1042251" y="53051"/>
                  </a:lnTo>
                  <a:lnTo>
                    <a:pt x="993242" y="37324"/>
                  </a:lnTo>
                  <a:lnTo>
                    <a:pt x="942399" y="24197"/>
                  </a:lnTo>
                  <a:lnTo>
                    <a:pt x="889882" y="13784"/>
                  </a:lnTo>
                  <a:lnTo>
                    <a:pt x="835853" y="6203"/>
                  </a:lnTo>
                  <a:lnTo>
                    <a:pt x="780471" y="157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75475" y="4823460"/>
              <a:ext cx="1447800" cy="1043940"/>
            </a:xfrm>
            <a:custGeom>
              <a:avLst/>
              <a:gdLst/>
              <a:ahLst/>
              <a:cxnLst/>
              <a:rect l="l" t="t" r="r" b="b"/>
              <a:pathLst>
                <a:path w="1447800" h="1043939">
                  <a:moveTo>
                    <a:pt x="0" y="521969"/>
                  </a:moveTo>
                  <a:lnTo>
                    <a:pt x="2177" y="481176"/>
                  </a:lnTo>
                  <a:lnTo>
                    <a:pt x="8604" y="441242"/>
                  </a:lnTo>
                  <a:lnTo>
                    <a:pt x="19118" y="402282"/>
                  </a:lnTo>
                  <a:lnTo>
                    <a:pt x="33559" y="364414"/>
                  </a:lnTo>
                  <a:lnTo>
                    <a:pt x="51766" y="327752"/>
                  </a:lnTo>
                  <a:lnTo>
                    <a:pt x="73578" y="292414"/>
                  </a:lnTo>
                  <a:lnTo>
                    <a:pt x="98834" y="258515"/>
                  </a:lnTo>
                  <a:lnTo>
                    <a:pt x="127372" y="226171"/>
                  </a:lnTo>
                  <a:lnTo>
                    <a:pt x="159033" y="195498"/>
                  </a:lnTo>
                  <a:lnTo>
                    <a:pt x="193655" y="166612"/>
                  </a:lnTo>
                  <a:lnTo>
                    <a:pt x="231077" y="139630"/>
                  </a:lnTo>
                  <a:lnTo>
                    <a:pt x="271138" y="114666"/>
                  </a:lnTo>
                  <a:lnTo>
                    <a:pt x="313678" y="91838"/>
                  </a:lnTo>
                  <a:lnTo>
                    <a:pt x="358535" y="71261"/>
                  </a:lnTo>
                  <a:lnTo>
                    <a:pt x="405548" y="53051"/>
                  </a:lnTo>
                  <a:lnTo>
                    <a:pt x="454557" y="37324"/>
                  </a:lnTo>
                  <a:lnTo>
                    <a:pt x="505400" y="24197"/>
                  </a:lnTo>
                  <a:lnTo>
                    <a:pt x="557917" y="13784"/>
                  </a:lnTo>
                  <a:lnTo>
                    <a:pt x="611946" y="6203"/>
                  </a:lnTo>
                  <a:lnTo>
                    <a:pt x="667328" y="1570"/>
                  </a:lnTo>
                  <a:lnTo>
                    <a:pt x="723900" y="0"/>
                  </a:lnTo>
                  <a:lnTo>
                    <a:pt x="780471" y="1570"/>
                  </a:lnTo>
                  <a:lnTo>
                    <a:pt x="835853" y="6203"/>
                  </a:lnTo>
                  <a:lnTo>
                    <a:pt x="889882" y="13784"/>
                  </a:lnTo>
                  <a:lnTo>
                    <a:pt x="942399" y="24197"/>
                  </a:lnTo>
                  <a:lnTo>
                    <a:pt x="993242" y="37324"/>
                  </a:lnTo>
                  <a:lnTo>
                    <a:pt x="1042251" y="53051"/>
                  </a:lnTo>
                  <a:lnTo>
                    <a:pt x="1089264" y="71261"/>
                  </a:lnTo>
                  <a:lnTo>
                    <a:pt x="1134121" y="91838"/>
                  </a:lnTo>
                  <a:lnTo>
                    <a:pt x="1176661" y="114666"/>
                  </a:lnTo>
                  <a:lnTo>
                    <a:pt x="1216722" y="139630"/>
                  </a:lnTo>
                  <a:lnTo>
                    <a:pt x="1254144" y="166612"/>
                  </a:lnTo>
                  <a:lnTo>
                    <a:pt x="1288766" y="195498"/>
                  </a:lnTo>
                  <a:lnTo>
                    <a:pt x="1320427" y="226171"/>
                  </a:lnTo>
                  <a:lnTo>
                    <a:pt x="1348965" y="258515"/>
                  </a:lnTo>
                  <a:lnTo>
                    <a:pt x="1374221" y="292414"/>
                  </a:lnTo>
                  <a:lnTo>
                    <a:pt x="1396033" y="327752"/>
                  </a:lnTo>
                  <a:lnTo>
                    <a:pt x="1414240" y="364414"/>
                  </a:lnTo>
                  <a:lnTo>
                    <a:pt x="1428681" y="402282"/>
                  </a:lnTo>
                  <a:lnTo>
                    <a:pt x="1439195" y="441242"/>
                  </a:lnTo>
                  <a:lnTo>
                    <a:pt x="1445622" y="481176"/>
                  </a:lnTo>
                  <a:lnTo>
                    <a:pt x="1447800" y="521969"/>
                  </a:lnTo>
                  <a:lnTo>
                    <a:pt x="1445622" y="562761"/>
                  </a:lnTo>
                  <a:lnTo>
                    <a:pt x="1439195" y="602694"/>
                  </a:lnTo>
                  <a:lnTo>
                    <a:pt x="1428681" y="641653"/>
                  </a:lnTo>
                  <a:lnTo>
                    <a:pt x="1414240" y="679520"/>
                  </a:lnTo>
                  <a:lnTo>
                    <a:pt x="1396033" y="716181"/>
                  </a:lnTo>
                  <a:lnTo>
                    <a:pt x="1374221" y="751519"/>
                  </a:lnTo>
                  <a:lnTo>
                    <a:pt x="1348965" y="785418"/>
                  </a:lnTo>
                  <a:lnTo>
                    <a:pt x="1320427" y="817762"/>
                  </a:lnTo>
                  <a:lnTo>
                    <a:pt x="1288766" y="848436"/>
                  </a:lnTo>
                  <a:lnTo>
                    <a:pt x="1254144" y="877322"/>
                  </a:lnTo>
                  <a:lnTo>
                    <a:pt x="1216722" y="904305"/>
                  </a:lnTo>
                  <a:lnTo>
                    <a:pt x="1176661" y="929269"/>
                  </a:lnTo>
                  <a:lnTo>
                    <a:pt x="1134121" y="952098"/>
                  </a:lnTo>
                  <a:lnTo>
                    <a:pt x="1089264" y="972676"/>
                  </a:lnTo>
                  <a:lnTo>
                    <a:pt x="1042251" y="990886"/>
                  </a:lnTo>
                  <a:lnTo>
                    <a:pt x="993242" y="1006613"/>
                  </a:lnTo>
                  <a:lnTo>
                    <a:pt x="942399" y="1019741"/>
                  </a:lnTo>
                  <a:lnTo>
                    <a:pt x="889882" y="1030154"/>
                  </a:lnTo>
                  <a:lnTo>
                    <a:pt x="835853" y="1037735"/>
                  </a:lnTo>
                  <a:lnTo>
                    <a:pt x="780471" y="1042369"/>
                  </a:lnTo>
                  <a:lnTo>
                    <a:pt x="723900" y="1043939"/>
                  </a:lnTo>
                  <a:lnTo>
                    <a:pt x="667328" y="1042369"/>
                  </a:lnTo>
                  <a:lnTo>
                    <a:pt x="611946" y="1037735"/>
                  </a:lnTo>
                  <a:lnTo>
                    <a:pt x="557917" y="1030154"/>
                  </a:lnTo>
                  <a:lnTo>
                    <a:pt x="505400" y="1019741"/>
                  </a:lnTo>
                  <a:lnTo>
                    <a:pt x="454557" y="1006613"/>
                  </a:lnTo>
                  <a:lnTo>
                    <a:pt x="405548" y="990886"/>
                  </a:lnTo>
                  <a:lnTo>
                    <a:pt x="358535" y="972676"/>
                  </a:lnTo>
                  <a:lnTo>
                    <a:pt x="313678" y="952098"/>
                  </a:lnTo>
                  <a:lnTo>
                    <a:pt x="271138" y="929269"/>
                  </a:lnTo>
                  <a:lnTo>
                    <a:pt x="231077" y="904305"/>
                  </a:lnTo>
                  <a:lnTo>
                    <a:pt x="193655" y="877322"/>
                  </a:lnTo>
                  <a:lnTo>
                    <a:pt x="159033" y="848436"/>
                  </a:lnTo>
                  <a:lnTo>
                    <a:pt x="127372" y="817762"/>
                  </a:lnTo>
                  <a:lnTo>
                    <a:pt x="98834" y="785418"/>
                  </a:lnTo>
                  <a:lnTo>
                    <a:pt x="73578" y="751519"/>
                  </a:lnTo>
                  <a:lnTo>
                    <a:pt x="51766" y="716181"/>
                  </a:lnTo>
                  <a:lnTo>
                    <a:pt x="33559" y="679520"/>
                  </a:lnTo>
                  <a:lnTo>
                    <a:pt x="19118" y="641653"/>
                  </a:lnTo>
                  <a:lnTo>
                    <a:pt x="8604" y="602694"/>
                  </a:lnTo>
                  <a:lnTo>
                    <a:pt x="2177" y="562761"/>
                  </a:lnTo>
                  <a:lnTo>
                    <a:pt x="0" y="521969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792468" y="5053329"/>
            <a:ext cx="8261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0256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00070C"/>
                </a:solidFill>
                <a:latin typeface="Arial"/>
                <a:cs typeface="Arial"/>
              </a:rPr>
              <a:t>Full </a:t>
            </a:r>
            <a:r>
              <a:rPr dirty="0" sz="1800" spc="-10" b="1">
                <a:solidFill>
                  <a:srgbClr val="00070C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975733" y="3389757"/>
            <a:ext cx="3253104" cy="134620"/>
          </a:xfrm>
          <a:custGeom>
            <a:avLst/>
            <a:gdLst/>
            <a:ahLst/>
            <a:cxnLst/>
            <a:rect l="l" t="t" r="r" b="b"/>
            <a:pathLst>
              <a:path w="3253104" h="134620">
                <a:moveTo>
                  <a:pt x="3170710" y="81907"/>
                </a:moveTo>
                <a:lnTo>
                  <a:pt x="3122930" y="109219"/>
                </a:lnTo>
                <a:lnTo>
                  <a:pt x="3120516" y="118109"/>
                </a:lnTo>
                <a:lnTo>
                  <a:pt x="3124453" y="124967"/>
                </a:lnTo>
                <a:lnTo>
                  <a:pt x="3128391" y="131952"/>
                </a:lnTo>
                <a:lnTo>
                  <a:pt x="3137281" y="134365"/>
                </a:lnTo>
                <a:lnTo>
                  <a:pt x="3228147" y="82550"/>
                </a:lnTo>
                <a:lnTo>
                  <a:pt x="3237303" y="82550"/>
                </a:lnTo>
                <a:lnTo>
                  <a:pt x="3170710" y="81907"/>
                </a:lnTo>
                <a:close/>
              </a:path>
              <a:path w="3253104" h="134620">
                <a:moveTo>
                  <a:pt x="3195592" y="67694"/>
                </a:moveTo>
                <a:lnTo>
                  <a:pt x="3170710" y="81907"/>
                </a:lnTo>
                <a:lnTo>
                  <a:pt x="3237303" y="82550"/>
                </a:lnTo>
                <a:lnTo>
                  <a:pt x="3228147" y="82550"/>
                </a:lnTo>
                <a:lnTo>
                  <a:pt x="3231935" y="80390"/>
                </a:lnTo>
                <a:lnTo>
                  <a:pt x="3216910" y="80390"/>
                </a:lnTo>
                <a:lnTo>
                  <a:pt x="3195592" y="67694"/>
                </a:lnTo>
                <a:close/>
              </a:path>
              <a:path w="3253104" h="134620">
                <a:moveTo>
                  <a:pt x="3237974" y="76949"/>
                </a:moveTo>
                <a:lnTo>
                  <a:pt x="3228147" y="82550"/>
                </a:lnTo>
                <a:lnTo>
                  <a:pt x="3232149" y="82550"/>
                </a:lnTo>
                <a:lnTo>
                  <a:pt x="3237974" y="76949"/>
                </a:lnTo>
                <a:close/>
              </a:path>
              <a:path w="3253104" h="134620">
                <a:moveTo>
                  <a:pt x="14731" y="22478"/>
                </a:moveTo>
                <a:lnTo>
                  <a:pt x="6603" y="22478"/>
                </a:lnTo>
                <a:lnTo>
                  <a:pt x="4190" y="24891"/>
                </a:lnTo>
                <a:lnTo>
                  <a:pt x="251" y="28955"/>
                </a:lnTo>
                <a:lnTo>
                  <a:pt x="126" y="36829"/>
                </a:lnTo>
                <a:lnTo>
                  <a:pt x="0" y="44830"/>
                </a:lnTo>
                <a:lnTo>
                  <a:pt x="6603" y="51434"/>
                </a:lnTo>
                <a:lnTo>
                  <a:pt x="3170710" y="81907"/>
                </a:lnTo>
                <a:lnTo>
                  <a:pt x="3195592" y="67694"/>
                </a:lnTo>
                <a:lnTo>
                  <a:pt x="3170833" y="52948"/>
                </a:lnTo>
                <a:lnTo>
                  <a:pt x="14731" y="22478"/>
                </a:lnTo>
                <a:close/>
              </a:path>
              <a:path w="3253104" h="134620">
                <a:moveTo>
                  <a:pt x="3217164" y="55371"/>
                </a:moveTo>
                <a:lnTo>
                  <a:pt x="3195592" y="67694"/>
                </a:lnTo>
                <a:lnTo>
                  <a:pt x="3216910" y="80390"/>
                </a:lnTo>
                <a:lnTo>
                  <a:pt x="3217033" y="68198"/>
                </a:lnTo>
                <a:lnTo>
                  <a:pt x="3217123" y="59354"/>
                </a:lnTo>
                <a:lnTo>
                  <a:pt x="3217164" y="55371"/>
                </a:lnTo>
                <a:close/>
              </a:path>
              <a:path w="3253104" h="134620">
                <a:moveTo>
                  <a:pt x="3231395" y="55371"/>
                </a:moveTo>
                <a:lnTo>
                  <a:pt x="3217164" y="55371"/>
                </a:lnTo>
                <a:lnTo>
                  <a:pt x="3217123" y="59354"/>
                </a:lnTo>
                <a:lnTo>
                  <a:pt x="3217033" y="68198"/>
                </a:lnTo>
                <a:lnTo>
                  <a:pt x="3216910" y="80390"/>
                </a:lnTo>
                <a:lnTo>
                  <a:pt x="3231935" y="80390"/>
                </a:lnTo>
                <a:lnTo>
                  <a:pt x="3237974" y="76949"/>
                </a:lnTo>
                <a:lnTo>
                  <a:pt x="3238753" y="76200"/>
                </a:lnTo>
                <a:lnTo>
                  <a:pt x="3238878" y="68325"/>
                </a:lnTo>
                <a:lnTo>
                  <a:pt x="3238881" y="60197"/>
                </a:lnTo>
                <a:lnTo>
                  <a:pt x="3238070" y="59354"/>
                </a:lnTo>
                <a:lnTo>
                  <a:pt x="3231395" y="55371"/>
                </a:lnTo>
                <a:close/>
              </a:path>
              <a:path w="3253104" h="134620">
                <a:moveTo>
                  <a:pt x="3238070" y="59354"/>
                </a:moveTo>
                <a:lnTo>
                  <a:pt x="3238881" y="60197"/>
                </a:lnTo>
                <a:lnTo>
                  <a:pt x="3238878" y="68325"/>
                </a:lnTo>
                <a:lnTo>
                  <a:pt x="3238753" y="76200"/>
                </a:lnTo>
                <a:lnTo>
                  <a:pt x="3237974" y="76949"/>
                </a:lnTo>
                <a:lnTo>
                  <a:pt x="3253105" y="68325"/>
                </a:lnTo>
                <a:lnTo>
                  <a:pt x="3238070" y="59354"/>
                </a:lnTo>
                <a:close/>
              </a:path>
              <a:path w="3253104" h="134620">
                <a:moveTo>
                  <a:pt x="3170833" y="52948"/>
                </a:moveTo>
                <a:lnTo>
                  <a:pt x="3195592" y="67694"/>
                </a:lnTo>
                <a:lnTo>
                  <a:pt x="3217164" y="55371"/>
                </a:lnTo>
                <a:lnTo>
                  <a:pt x="3231395" y="55371"/>
                </a:lnTo>
                <a:lnTo>
                  <a:pt x="3228415" y="53593"/>
                </a:lnTo>
                <a:lnTo>
                  <a:pt x="3237684" y="53593"/>
                </a:lnTo>
                <a:lnTo>
                  <a:pt x="3170833" y="52948"/>
                </a:lnTo>
                <a:close/>
              </a:path>
              <a:path w="3253104" h="134620">
                <a:moveTo>
                  <a:pt x="3232531" y="53593"/>
                </a:moveTo>
                <a:lnTo>
                  <a:pt x="3228415" y="53593"/>
                </a:lnTo>
                <a:lnTo>
                  <a:pt x="3238070" y="59354"/>
                </a:lnTo>
                <a:lnTo>
                  <a:pt x="3232531" y="53593"/>
                </a:lnTo>
                <a:close/>
              </a:path>
              <a:path w="3253104" h="134620">
                <a:moveTo>
                  <a:pt x="3138550" y="0"/>
                </a:moveTo>
                <a:lnTo>
                  <a:pt x="3129661" y="2158"/>
                </a:lnTo>
                <a:lnTo>
                  <a:pt x="3125596" y="9016"/>
                </a:lnTo>
                <a:lnTo>
                  <a:pt x="3121406" y="16001"/>
                </a:lnTo>
                <a:lnTo>
                  <a:pt x="3123691" y="24891"/>
                </a:lnTo>
                <a:lnTo>
                  <a:pt x="3170833" y="52948"/>
                </a:lnTo>
                <a:lnTo>
                  <a:pt x="3237684" y="53593"/>
                </a:lnTo>
                <a:lnTo>
                  <a:pt x="3228415" y="53593"/>
                </a:lnTo>
                <a:lnTo>
                  <a:pt x="3138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424551" y="3486657"/>
            <a:ext cx="1294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Dependent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810255" y="1181100"/>
            <a:ext cx="8244840" cy="424180"/>
            <a:chOff x="2810255" y="1181100"/>
            <a:chExt cx="8244840" cy="424180"/>
          </a:xfrm>
        </p:grpSpPr>
        <p:sp>
          <p:nvSpPr>
            <p:cNvPr id="18" name="object 18" descr=""/>
            <p:cNvSpPr/>
            <p:nvPr/>
          </p:nvSpPr>
          <p:spPr>
            <a:xfrm>
              <a:off x="2817875" y="1188720"/>
              <a:ext cx="8229600" cy="408940"/>
            </a:xfrm>
            <a:custGeom>
              <a:avLst/>
              <a:gdLst/>
              <a:ahLst/>
              <a:cxnLst/>
              <a:rect l="l" t="t" r="r" b="b"/>
              <a:pathLst>
                <a:path w="8229600" h="408940">
                  <a:moveTo>
                    <a:pt x="8161528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8161528" y="408431"/>
                  </a:lnTo>
                  <a:lnTo>
                    <a:pt x="8188023" y="403082"/>
                  </a:lnTo>
                  <a:lnTo>
                    <a:pt x="8209661" y="388492"/>
                  </a:lnTo>
                  <a:lnTo>
                    <a:pt x="8224250" y="366855"/>
                  </a:lnTo>
                  <a:lnTo>
                    <a:pt x="8229600" y="340359"/>
                  </a:lnTo>
                  <a:lnTo>
                    <a:pt x="8229600" y="68071"/>
                  </a:lnTo>
                  <a:lnTo>
                    <a:pt x="8224250" y="41576"/>
                  </a:lnTo>
                  <a:lnTo>
                    <a:pt x="8209661" y="19938"/>
                  </a:lnTo>
                  <a:lnTo>
                    <a:pt x="8188023" y="5349"/>
                  </a:lnTo>
                  <a:lnTo>
                    <a:pt x="8161528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817875" y="1188720"/>
              <a:ext cx="8229600" cy="408940"/>
            </a:xfrm>
            <a:custGeom>
              <a:avLst/>
              <a:gdLst/>
              <a:ahLst/>
              <a:cxnLst/>
              <a:rect l="l" t="t" r="r" b="b"/>
              <a:pathLst>
                <a:path w="8229600" h="408940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8161528" y="0"/>
                  </a:lnTo>
                  <a:lnTo>
                    <a:pt x="8188023" y="5349"/>
                  </a:lnTo>
                  <a:lnTo>
                    <a:pt x="8209661" y="19938"/>
                  </a:lnTo>
                  <a:lnTo>
                    <a:pt x="8224250" y="41576"/>
                  </a:lnTo>
                  <a:lnTo>
                    <a:pt x="8229600" y="68071"/>
                  </a:lnTo>
                  <a:lnTo>
                    <a:pt x="8229600" y="340359"/>
                  </a:lnTo>
                  <a:lnTo>
                    <a:pt x="8224250" y="366855"/>
                  </a:lnTo>
                  <a:lnTo>
                    <a:pt x="8209661" y="388492"/>
                  </a:lnTo>
                  <a:lnTo>
                    <a:pt x="8188023" y="403082"/>
                  </a:lnTo>
                  <a:lnTo>
                    <a:pt x="8161528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299453" y="1236929"/>
            <a:ext cx="12668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917181" y="1581658"/>
            <a:ext cx="397510" cy="460375"/>
          </a:xfrm>
          <a:custGeom>
            <a:avLst/>
            <a:gdLst/>
            <a:ahLst/>
            <a:cxnLst/>
            <a:rect l="l" t="t" r="r" b="b"/>
            <a:pathLst>
              <a:path w="397509" h="460375">
                <a:moveTo>
                  <a:pt x="332582" y="407190"/>
                </a:moveTo>
                <a:lnTo>
                  <a:pt x="367538" y="447928"/>
                </a:lnTo>
                <a:lnTo>
                  <a:pt x="370076" y="450838"/>
                </a:lnTo>
                <a:lnTo>
                  <a:pt x="397256" y="460247"/>
                </a:lnTo>
                <a:lnTo>
                  <a:pt x="396231" y="454659"/>
                </a:lnTo>
                <a:lnTo>
                  <a:pt x="381889" y="454659"/>
                </a:lnTo>
                <a:lnTo>
                  <a:pt x="394081" y="444245"/>
                </a:lnTo>
                <a:lnTo>
                  <a:pt x="394147" y="443290"/>
                </a:lnTo>
                <a:lnTo>
                  <a:pt x="393740" y="441070"/>
                </a:lnTo>
                <a:lnTo>
                  <a:pt x="364363" y="441070"/>
                </a:lnTo>
                <a:lnTo>
                  <a:pt x="359885" y="416681"/>
                </a:lnTo>
                <a:lnTo>
                  <a:pt x="332582" y="407190"/>
                </a:lnTo>
                <a:close/>
              </a:path>
              <a:path w="397509" h="460375">
                <a:moveTo>
                  <a:pt x="370076" y="450838"/>
                </a:moveTo>
                <a:lnTo>
                  <a:pt x="372745" y="453897"/>
                </a:lnTo>
                <a:lnTo>
                  <a:pt x="381888" y="454659"/>
                </a:lnTo>
                <a:lnTo>
                  <a:pt x="381114" y="454659"/>
                </a:lnTo>
                <a:lnTo>
                  <a:pt x="370076" y="450838"/>
                </a:lnTo>
                <a:close/>
              </a:path>
              <a:path w="397509" h="460375">
                <a:moveTo>
                  <a:pt x="394147" y="443290"/>
                </a:moveTo>
                <a:lnTo>
                  <a:pt x="394081" y="444245"/>
                </a:lnTo>
                <a:lnTo>
                  <a:pt x="381889" y="454659"/>
                </a:lnTo>
                <a:lnTo>
                  <a:pt x="396231" y="454659"/>
                </a:lnTo>
                <a:lnTo>
                  <a:pt x="394147" y="443290"/>
                </a:lnTo>
                <a:close/>
              </a:path>
              <a:path w="397509" h="460375">
                <a:moveTo>
                  <a:pt x="280797" y="389254"/>
                </a:moveTo>
                <a:lnTo>
                  <a:pt x="272542" y="393191"/>
                </a:lnTo>
                <a:lnTo>
                  <a:pt x="269875" y="400812"/>
                </a:lnTo>
                <a:lnTo>
                  <a:pt x="267208" y="408304"/>
                </a:lnTo>
                <a:lnTo>
                  <a:pt x="271331" y="416681"/>
                </a:lnTo>
                <a:lnTo>
                  <a:pt x="271612" y="416681"/>
                </a:lnTo>
                <a:lnTo>
                  <a:pt x="370076" y="450838"/>
                </a:lnTo>
                <a:lnTo>
                  <a:pt x="367538" y="447928"/>
                </a:lnTo>
                <a:lnTo>
                  <a:pt x="332582" y="407190"/>
                </a:lnTo>
                <a:lnTo>
                  <a:pt x="280797" y="389254"/>
                </a:lnTo>
                <a:close/>
              </a:path>
              <a:path w="397509" h="460375">
                <a:moveTo>
                  <a:pt x="392080" y="432016"/>
                </a:moveTo>
                <a:lnTo>
                  <a:pt x="394147" y="443290"/>
                </a:lnTo>
                <a:lnTo>
                  <a:pt x="394716" y="435101"/>
                </a:lnTo>
                <a:lnTo>
                  <a:pt x="392080" y="432016"/>
                </a:lnTo>
                <a:close/>
              </a:path>
              <a:path w="397509" h="460375">
                <a:moveTo>
                  <a:pt x="359885" y="416681"/>
                </a:moveTo>
                <a:lnTo>
                  <a:pt x="364363" y="441070"/>
                </a:lnTo>
                <a:lnTo>
                  <a:pt x="383286" y="424814"/>
                </a:lnTo>
                <a:lnTo>
                  <a:pt x="359885" y="416681"/>
                </a:lnTo>
                <a:close/>
              </a:path>
              <a:path w="397509" h="460375">
                <a:moveTo>
                  <a:pt x="354704" y="388455"/>
                </a:moveTo>
                <a:lnTo>
                  <a:pt x="359885" y="416681"/>
                </a:lnTo>
                <a:lnTo>
                  <a:pt x="383286" y="424814"/>
                </a:lnTo>
                <a:lnTo>
                  <a:pt x="364363" y="441070"/>
                </a:lnTo>
                <a:lnTo>
                  <a:pt x="393740" y="441070"/>
                </a:lnTo>
                <a:lnTo>
                  <a:pt x="392080" y="432016"/>
                </a:lnTo>
                <a:lnTo>
                  <a:pt x="354704" y="388455"/>
                </a:lnTo>
                <a:close/>
              </a:path>
              <a:path w="397509" h="460375">
                <a:moveTo>
                  <a:pt x="365760" y="323850"/>
                </a:moveTo>
                <a:lnTo>
                  <a:pt x="357886" y="325246"/>
                </a:lnTo>
                <a:lnTo>
                  <a:pt x="350012" y="326770"/>
                </a:lnTo>
                <a:lnTo>
                  <a:pt x="344804" y="334263"/>
                </a:lnTo>
                <a:lnTo>
                  <a:pt x="346201" y="342138"/>
                </a:lnTo>
                <a:lnTo>
                  <a:pt x="354704" y="388455"/>
                </a:lnTo>
                <a:lnTo>
                  <a:pt x="392080" y="432016"/>
                </a:lnTo>
                <a:lnTo>
                  <a:pt x="374650" y="336930"/>
                </a:lnTo>
                <a:lnTo>
                  <a:pt x="373252" y="329056"/>
                </a:lnTo>
                <a:lnTo>
                  <a:pt x="365760" y="323850"/>
                </a:lnTo>
                <a:close/>
              </a:path>
              <a:path w="397509" h="460375">
                <a:moveTo>
                  <a:pt x="12953" y="0"/>
                </a:moveTo>
                <a:lnTo>
                  <a:pt x="762" y="10413"/>
                </a:lnTo>
                <a:lnTo>
                  <a:pt x="0" y="19557"/>
                </a:lnTo>
                <a:lnTo>
                  <a:pt x="332582" y="407190"/>
                </a:lnTo>
                <a:lnTo>
                  <a:pt x="359885" y="416681"/>
                </a:lnTo>
                <a:lnTo>
                  <a:pt x="354704" y="388455"/>
                </a:lnTo>
                <a:lnTo>
                  <a:pt x="21971" y="762"/>
                </a:lnTo>
                <a:lnTo>
                  <a:pt x="129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242561" y="113487"/>
            <a:ext cx="294576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Framework</a:t>
            </a: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655" y="794004"/>
            <a:ext cx="8397240" cy="391058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545706" y="2915539"/>
            <a:ext cx="12312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45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17138" y="1099820"/>
            <a:ext cx="1021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Freedom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15870" y="1667002"/>
            <a:ext cx="20104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We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can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anything </a:t>
            </a:r>
            <a:r>
              <a:rPr dirty="0" sz="1800" b="1">
                <a:latin typeface="Arial"/>
                <a:cs typeface="Arial"/>
              </a:rPr>
              <a:t>Whatever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want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89014" y="972058"/>
            <a:ext cx="840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Explicit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16651" y="1819402"/>
            <a:ext cx="2019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Explicit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control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on </a:t>
            </a:r>
            <a:r>
              <a:rPr dirty="0" sz="1800" spc="-10" b="1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053066" y="895858"/>
            <a:ext cx="8185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00070C"/>
                </a:solidFill>
                <a:latin typeface="Verdana"/>
                <a:cs typeface="Verdana"/>
              </a:rPr>
              <a:t>Open 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Access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70034" y="1743202"/>
            <a:ext cx="276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Code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can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directly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control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40442" y="3068777"/>
            <a:ext cx="74803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00070C"/>
                </a:solidFill>
                <a:latin typeface="Verdana"/>
                <a:cs typeface="Verdana"/>
              </a:rPr>
              <a:t>Helper</a:t>
            </a:r>
            <a:endParaRPr sz="1800">
              <a:latin typeface="Verdana"/>
              <a:cs typeface="Verdana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dirty="0" sz="1800" spc="90">
                <a:solidFill>
                  <a:srgbClr val="00070C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222105" y="3916807"/>
            <a:ext cx="2882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Lib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used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as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helper</a:t>
            </a:r>
            <a:r>
              <a:rPr dirty="0" sz="1800" spc="-20" b="1">
                <a:latin typeface="Arial"/>
                <a:cs typeface="Arial"/>
              </a:rPr>
              <a:t> code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it’s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optional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220205" y="4020692"/>
            <a:ext cx="9683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Loosely </a:t>
            </a:r>
            <a:r>
              <a:rPr dirty="0" sz="1800" spc="40">
                <a:solidFill>
                  <a:srgbClr val="00070C"/>
                </a:solidFill>
                <a:latin typeface="Verdana"/>
                <a:cs typeface="Verdana"/>
              </a:rPr>
              <a:t>coupled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11851" y="4868036"/>
            <a:ext cx="2693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Libs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are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loosely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coupled </a:t>
            </a:r>
            <a:r>
              <a:rPr dirty="0" sz="1800" b="1">
                <a:latin typeface="Arial"/>
                <a:cs typeface="Arial"/>
              </a:rPr>
              <a:t>With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24225" y="2648839"/>
            <a:ext cx="9683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Loosely </a:t>
            </a:r>
            <a:r>
              <a:rPr dirty="0" sz="1800" spc="40">
                <a:solidFill>
                  <a:srgbClr val="00070C"/>
                </a:solidFill>
                <a:latin typeface="Verdana"/>
                <a:cs typeface="Verdana"/>
              </a:rPr>
              <a:t>coupled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15870" y="3496182"/>
            <a:ext cx="2693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Libs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are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loosely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coupled </a:t>
            </a:r>
            <a:r>
              <a:rPr dirty="0" sz="1800" b="1">
                <a:latin typeface="Arial"/>
                <a:cs typeface="Arial"/>
              </a:rPr>
              <a:t>With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846446" y="113487"/>
            <a:ext cx="175323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4"/>
              <a:t>Library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655" y="678180"/>
            <a:ext cx="8712708" cy="391058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016878" y="2799715"/>
            <a:ext cx="20612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16629" y="1011428"/>
            <a:ext cx="1043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Coupling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15870" y="1551178"/>
            <a:ext cx="2236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Framework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is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highly </a:t>
            </a:r>
            <a:r>
              <a:rPr dirty="0" sz="1800" b="1">
                <a:latin typeface="Arial"/>
                <a:cs typeface="Arial"/>
              </a:rPr>
              <a:t>Coupled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with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16651" y="941908"/>
            <a:ext cx="2769870" cy="133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556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Complete</a:t>
            </a:r>
            <a:endParaRPr sz="1800">
              <a:latin typeface="Verdana"/>
              <a:cs typeface="Verdana"/>
            </a:endParaRPr>
          </a:p>
          <a:p>
            <a:pPr algn="ctr" marL="7112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800" b="1">
                <a:latin typeface="Arial"/>
                <a:cs typeface="Arial"/>
              </a:rPr>
              <a:t>Framework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has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complete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18369" y="917194"/>
            <a:ext cx="140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Architecture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17305" y="1627378"/>
            <a:ext cx="30346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Framework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define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94468" y="2953639"/>
            <a:ext cx="83946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solidFill>
                  <a:srgbClr val="00070C"/>
                </a:solidFill>
                <a:latin typeface="Verdana"/>
                <a:cs typeface="Verdana"/>
              </a:rPr>
              <a:t>Workflo </a:t>
            </a:r>
            <a:r>
              <a:rPr dirty="0" sz="1800" spc="-50">
                <a:solidFill>
                  <a:srgbClr val="00070C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222105" y="3800982"/>
            <a:ext cx="28238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We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follow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criteria </a:t>
            </a:r>
            <a:r>
              <a:rPr dirty="0" sz="1800" b="1">
                <a:latin typeface="Arial"/>
                <a:cs typeface="Arial"/>
              </a:rPr>
              <a:t>Defined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by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framework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21729" y="4042029"/>
            <a:ext cx="964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00070C"/>
                </a:solidFill>
                <a:latin typeface="Verdana"/>
                <a:cs typeface="Verdana"/>
              </a:rPr>
              <a:t>Versatile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11851" y="4752213"/>
            <a:ext cx="3470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It’s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work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more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work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than</a:t>
            </a:r>
            <a:r>
              <a:rPr dirty="0" sz="1800" spc="-10" b="1">
                <a:latin typeface="Arial"/>
                <a:cs typeface="Arial"/>
              </a:rPr>
              <a:t> library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21760" y="2670175"/>
            <a:ext cx="774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00070C"/>
                </a:solidFill>
                <a:latin typeface="Verdana"/>
                <a:cs typeface="Verdana"/>
              </a:rPr>
              <a:t>Robust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15870" y="3380358"/>
            <a:ext cx="2087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It’s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handle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all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thing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242561" y="113487"/>
            <a:ext cx="294576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Framework</a:t>
            </a: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28076" y="1042416"/>
            <a:ext cx="2438400" cy="654050"/>
          </a:xfrm>
          <a:prstGeom prst="rect">
            <a:avLst/>
          </a:prstGeom>
          <a:solidFill>
            <a:srgbClr val="A42F0F"/>
          </a:solidFill>
          <a:ln w="15240">
            <a:solidFill>
              <a:srgbClr val="781F09"/>
            </a:solidFill>
          </a:ln>
        </p:spPr>
        <p:txBody>
          <a:bodyPr wrap="square" lIns="0" tIns="135890" rIns="0" bIns="0" rtlCol="0" vert="horz">
            <a:spAutoFit/>
          </a:bodyPr>
          <a:lstStyle/>
          <a:p>
            <a:pPr marL="405130">
              <a:lnSpc>
                <a:spcPct val="100000"/>
              </a:lnSpc>
              <a:spcBef>
                <a:spcPts val="107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772155" y="982980"/>
            <a:ext cx="2148840" cy="568960"/>
            <a:chOff x="2772155" y="982980"/>
            <a:chExt cx="2148840" cy="568960"/>
          </a:xfrm>
        </p:grpSpPr>
        <p:sp>
          <p:nvSpPr>
            <p:cNvPr id="4" name="object 4" descr=""/>
            <p:cNvSpPr/>
            <p:nvPr/>
          </p:nvSpPr>
          <p:spPr>
            <a:xfrm>
              <a:off x="2779775" y="990600"/>
              <a:ext cx="2133600" cy="553720"/>
            </a:xfrm>
            <a:custGeom>
              <a:avLst/>
              <a:gdLst/>
              <a:ahLst/>
              <a:cxnLst/>
              <a:rect l="l" t="t" r="r" b="b"/>
              <a:pathLst>
                <a:path w="2133600" h="553719">
                  <a:moveTo>
                    <a:pt x="2041398" y="0"/>
                  </a:moveTo>
                  <a:lnTo>
                    <a:pt x="92201" y="0"/>
                  </a:lnTo>
                  <a:lnTo>
                    <a:pt x="56310" y="7244"/>
                  </a:lnTo>
                  <a:lnTo>
                    <a:pt x="27003" y="27003"/>
                  </a:lnTo>
                  <a:lnTo>
                    <a:pt x="7244" y="56310"/>
                  </a:lnTo>
                  <a:lnTo>
                    <a:pt x="0" y="92201"/>
                  </a:lnTo>
                  <a:lnTo>
                    <a:pt x="0" y="461010"/>
                  </a:lnTo>
                  <a:lnTo>
                    <a:pt x="7244" y="496901"/>
                  </a:lnTo>
                  <a:lnTo>
                    <a:pt x="27003" y="526208"/>
                  </a:lnTo>
                  <a:lnTo>
                    <a:pt x="56310" y="545967"/>
                  </a:lnTo>
                  <a:lnTo>
                    <a:pt x="92201" y="553212"/>
                  </a:lnTo>
                  <a:lnTo>
                    <a:pt x="2041398" y="553212"/>
                  </a:lnTo>
                  <a:lnTo>
                    <a:pt x="2077289" y="545967"/>
                  </a:lnTo>
                  <a:lnTo>
                    <a:pt x="2106596" y="526208"/>
                  </a:lnTo>
                  <a:lnTo>
                    <a:pt x="2126355" y="496901"/>
                  </a:lnTo>
                  <a:lnTo>
                    <a:pt x="2133600" y="461010"/>
                  </a:lnTo>
                  <a:lnTo>
                    <a:pt x="2133600" y="92201"/>
                  </a:lnTo>
                  <a:lnTo>
                    <a:pt x="2126355" y="56310"/>
                  </a:lnTo>
                  <a:lnTo>
                    <a:pt x="2106596" y="27003"/>
                  </a:lnTo>
                  <a:lnTo>
                    <a:pt x="2077289" y="7244"/>
                  </a:lnTo>
                  <a:lnTo>
                    <a:pt x="20413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79775" y="990600"/>
              <a:ext cx="2133600" cy="553720"/>
            </a:xfrm>
            <a:custGeom>
              <a:avLst/>
              <a:gdLst/>
              <a:ahLst/>
              <a:cxnLst/>
              <a:rect l="l" t="t" r="r" b="b"/>
              <a:pathLst>
                <a:path w="2133600" h="553719">
                  <a:moveTo>
                    <a:pt x="0" y="92201"/>
                  </a:moveTo>
                  <a:lnTo>
                    <a:pt x="7244" y="56310"/>
                  </a:lnTo>
                  <a:lnTo>
                    <a:pt x="27003" y="27003"/>
                  </a:lnTo>
                  <a:lnTo>
                    <a:pt x="56310" y="7244"/>
                  </a:lnTo>
                  <a:lnTo>
                    <a:pt x="92201" y="0"/>
                  </a:lnTo>
                  <a:lnTo>
                    <a:pt x="2041398" y="0"/>
                  </a:lnTo>
                  <a:lnTo>
                    <a:pt x="2077289" y="7244"/>
                  </a:lnTo>
                  <a:lnTo>
                    <a:pt x="2106596" y="27003"/>
                  </a:lnTo>
                  <a:lnTo>
                    <a:pt x="2126355" y="56310"/>
                  </a:lnTo>
                  <a:lnTo>
                    <a:pt x="2133600" y="92201"/>
                  </a:lnTo>
                  <a:lnTo>
                    <a:pt x="2133600" y="461010"/>
                  </a:lnTo>
                  <a:lnTo>
                    <a:pt x="2126355" y="496901"/>
                  </a:lnTo>
                  <a:lnTo>
                    <a:pt x="2106596" y="526208"/>
                  </a:lnTo>
                  <a:lnTo>
                    <a:pt x="2077289" y="545967"/>
                  </a:lnTo>
                  <a:lnTo>
                    <a:pt x="2041398" y="553212"/>
                  </a:lnTo>
                  <a:lnTo>
                    <a:pt x="92201" y="553212"/>
                  </a:lnTo>
                  <a:lnTo>
                    <a:pt x="56310" y="545967"/>
                  </a:lnTo>
                  <a:lnTo>
                    <a:pt x="27003" y="526208"/>
                  </a:lnTo>
                  <a:lnTo>
                    <a:pt x="7244" y="496901"/>
                  </a:lnTo>
                  <a:lnTo>
                    <a:pt x="0" y="461010"/>
                  </a:lnTo>
                  <a:lnTo>
                    <a:pt x="0" y="92201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230626" y="1018159"/>
            <a:ext cx="12312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45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5416" y="2254757"/>
            <a:ext cx="489712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2000">
                <a:latin typeface="Arial MT"/>
                <a:cs typeface="Arial MT"/>
              </a:rPr>
              <a:t>There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less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learn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2000">
                <a:latin typeface="Arial MT"/>
                <a:cs typeface="Arial MT"/>
              </a:rPr>
              <a:t>Provide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more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freedom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2000">
                <a:latin typeface="Arial MT"/>
                <a:cs typeface="Arial MT"/>
              </a:rPr>
              <a:t>Workflow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highly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flexible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less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strict.</a:t>
            </a:r>
            <a:endParaRPr sz="2000">
              <a:latin typeface="Arial MT"/>
              <a:cs typeface="Arial MT"/>
            </a:endParaRPr>
          </a:p>
          <a:p>
            <a:pPr marL="220979" marR="25400" indent="-208915">
              <a:lnSpc>
                <a:spcPct val="100000"/>
              </a:lnSpc>
              <a:buFont typeface="Wingdings"/>
              <a:buChar char=""/>
              <a:tabLst>
                <a:tab pos="220979" algn="l"/>
                <a:tab pos="297815" algn="l"/>
              </a:tabLst>
            </a:pPr>
            <a:r>
              <a:rPr dirty="0" sz="2000">
                <a:latin typeface="Arial MT"/>
                <a:cs typeface="Arial MT"/>
              </a:rPr>
              <a:t>	It’s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provide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functionality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integrate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itself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your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code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41566" y="2178557"/>
            <a:ext cx="505015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2000">
                <a:latin typeface="Arial MT"/>
                <a:cs typeface="Arial MT"/>
              </a:rPr>
              <a:t>There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more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learn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2000">
                <a:latin typeface="Arial MT"/>
                <a:cs typeface="Arial MT"/>
              </a:rPr>
              <a:t>Provide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limited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freedom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  <a:tab pos="4005579" algn="l"/>
              </a:tabLst>
            </a:pPr>
            <a:r>
              <a:rPr dirty="0" sz="2000">
                <a:latin typeface="Arial MT"/>
                <a:cs typeface="Arial MT"/>
              </a:rPr>
              <a:t>Workflow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highly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concrete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and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strict.</a:t>
            </a:r>
            <a:endParaRPr sz="2000">
              <a:latin typeface="Arial MT"/>
              <a:cs typeface="Arial MT"/>
            </a:endParaRPr>
          </a:p>
          <a:p>
            <a:pPr marL="220979" marR="5080" indent="-208915">
              <a:lnSpc>
                <a:spcPct val="100000"/>
              </a:lnSpc>
              <a:buFont typeface="Wingdings"/>
              <a:buChar char=""/>
              <a:tabLst>
                <a:tab pos="220979" algn="l"/>
                <a:tab pos="297815" algn="l"/>
              </a:tabLst>
            </a:pPr>
            <a:r>
              <a:rPr dirty="0" sz="2000">
                <a:latin typeface="Arial MT"/>
                <a:cs typeface="Arial MT"/>
              </a:rPr>
              <a:t>	Application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driven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framework,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we </a:t>
            </a:r>
            <a:r>
              <a:rPr dirty="0" sz="2000">
                <a:latin typeface="Arial MT"/>
                <a:cs typeface="Arial MT"/>
              </a:rPr>
              <a:t>need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follow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guidelines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framework.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46446" y="113487"/>
            <a:ext cx="175323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4"/>
              <a:t>Library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79" y="1447800"/>
            <a:ext cx="2520696" cy="23515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1419" y="1635251"/>
            <a:ext cx="2124455" cy="217474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667255" y="3878579"/>
            <a:ext cx="2606040" cy="777240"/>
            <a:chOff x="1667255" y="3878579"/>
            <a:chExt cx="2606040" cy="777240"/>
          </a:xfrm>
        </p:grpSpPr>
        <p:sp>
          <p:nvSpPr>
            <p:cNvPr id="5" name="object 5" descr=""/>
            <p:cNvSpPr/>
            <p:nvPr/>
          </p:nvSpPr>
          <p:spPr>
            <a:xfrm>
              <a:off x="1674875" y="3886199"/>
              <a:ext cx="2590800" cy="762000"/>
            </a:xfrm>
            <a:custGeom>
              <a:avLst/>
              <a:gdLst/>
              <a:ahLst/>
              <a:cxnLst/>
              <a:rect l="l" t="t" r="r" b="b"/>
              <a:pathLst>
                <a:path w="2590800" h="762000">
                  <a:moveTo>
                    <a:pt x="24638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0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2463800" y="762000"/>
                  </a:lnTo>
                  <a:lnTo>
                    <a:pt x="2513218" y="752014"/>
                  </a:lnTo>
                  <a:lnTo>
                    <a:pt x="2553589" y="724789"/>
                  </a:lnTo>
                  <a:lnTo>
                    <a:pt x="2580814" y="684418"/>
                  </a:lnTo>
                  <a:lnTo>
                    <a:pt x="2590800" y="635000"/>
                  </a:lnTo>
                  <a:lnTo>
                    <a:pt x="2590800" y="127000"/>
                  </a:lnTo>
                  <a:lnTo>
                    <a:pt x="2580814" y="77581"/>
                  </a:lnTo>
                  <a:lnTo>
                    <a:pt x="2553589" y="37211"/>
                  </a:lnTo>
                  <a:lnTo>
                    <a:pt x="2513218" y="9985"/>
                  </a:lnTo>
                  <a:lnTo>
                    <a:pt x="24638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74875" y="3886199"/>
              <a:ext cx="2590800" cy="762000"/>
            </a:xfrm>
            <a:custGeom>
              <a:avLst/>
              <a:gdLst/>
              <a:ahLst/>
              <a:cxnLst/>
              <a:rect l="l" t="t" r="r" b="b"/>
              <a:pathLst>
                <a:path w="25908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0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2463800" y="0"/>
                  </a:lnTo>
                  <a:lnTo>
                    <a:pt x="2513218" y="9985"/>
                  </a:lnTo>
                  <a:lnTo>
                    <a:pt x="2553589" y="37211"/>
                  </a:lnTo>
                  <a:lnTo>
                    <a:pt x="2580814" y="77581"/>
                  </a:lnTo>
                  <a:lnTo>
                    <a:pt x="2590800" y="127000"/>
                  </a:lnTo>
                  <a:lnTo>
                    <a:pt x="2590800" y="635000"/>
                  </a:lnTo>
                  <a:lnTo>
                    <a:pt x="2580814" y="684418"/>
                  </a:lnTo>
                  <a:lnTo>
                    <a:pt x="2553589" y="724789"/>
                  </a:lnTo>
                  <a:lnTo>
                    <a:pt x="2513218" y="752014"/>
                  </a:lnTo>
                  <a:lnTo>
                    <a:pt x="24638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524760" y="3866769"/>
            <a:ext cx="890269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solidFill>
                  <a:srgbClr val="00070C"/>
                </a:solidFill>
                <a:latin typeface="Arial"/>
                <a:cs typeface="Arial"/>
              </a:rPr>
              <a:t>React (tool)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310628" y="4030979"/>
            <a:ext cx="2606040" cy="777240"/>
            <a:chOff x="7310628" y="4030979"/>
            <a:chExt cx="2606040" cy="777240"/>
          </a:xfrm>
        </p:grpSpPr>
        <p:sp>
          <p:nvSpPr>
            <p:cNvPr id="9" name="object 9" descr=""/>
            <p:cNvSpPr/>
            <p:nvPr/>
          </p:nvSpPr>
          <p:spPr>
            <a:xfrm>
              <a:off x="7318248" y="4038599"/>
              <a:ext cx="2590800" cy="762000"/>
            </a:xfrm>
            <a:custGeom>
              <a:avLst/>
              <a:gdLst/>
              <a:ahLst/>
              <a:cxnLst/>
              <a:rect l="l" t="t" r="r" b="b"/>
              <a:pathLst>
                <a:path w="2590800" h="762000">
                  <a:moveTo>
                    <a:pt x="24638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0" y="37210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0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2463800" y="762000"/>
                  </a:lnTo>
                  <a:lnTo>
                    <a:pt x="2513218" y="752014"/>
                  </a:lnTo>
                  <a:lnTo>
                    <a:pt x="2553589" y="724789"/>
                  </a:lnTo>
                  <a:lnTo>
                    <a:pt x="2580814" y="684418"/>
                  </a:lnTo>
                  <a:lnTo>
                    <a:pt x="2590800" y="635000"/>
                  </a:lnTo>
                  <a:lnTo>
                    <a:pt x="2590800" y="127000"/>
                  </a:lnTo>
                  <a:lnTo>
                    <a:pt x="2580814" y="77581"/>
                  </a:lnTo>
                  <a:lnTo>
                    <a:pt x="2553589" y="37211"/>
                  </a:lnTo>
                  <a:lnTo>
                    <a:pt x="2513218" y="9985"/>
                  </a:lnTo>
                  <a:lnTo>
                    <a:pt x="2463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318248" y="4038599"/>
              <a:ext cx="2590800" cy="762000"/>
            </a:xfrm>
            <a:custGeom>
              <a:avLst/>
              <a:gdLst/>
              <a:ahLst/>
              <a:cxnLst/>
              <a:rect l="l" t="t" r="r" b="b"/>
              <a:pathLst>
                <a:path w="25908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0" y="37210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2463800" y="0"/>
                  </a:lnTo>
                  <a:lnTo>
                    <a:pt x="2513218" y="9985"/>
                  </a:lnTo>
                  <a:lnTo>
                    <a:pt x="2553589" y="37211"/>
                  </a:lnTo>
                  <a:lnTo>
                    <a:pt x="2580814" y="77581"/>
                  </a:lnTo>
                  <a:lnTo>
                    <a:pt x="2590800" y="127000"/>
                  </a:lnTo>
                  <a:lnTo>
                    <a:pt x="2590800" y="635000"/>
                  </a:lnTo>
                  <a:lnTo>
                    <a:pt x="2580814" y="684418"/>
                  </a:lnTo>
                  <a:lnTo>
                    <a:pt x="2553589" y="724789"/>
                  </a:lnTo>
                  <a:lnTo>
                    <a:pt x="2513218" y="752014"/>
                  </a:lnTo>
                  <a:lnTo>
                    <a:pt x="24638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0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923656" y="4019169"/>
            <a:ext cx="138049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solidFill>
                  <a:srgbClr val="00070C"/>
                </a:solidFill>
                <a:latin typeface="Arial"/>
                <a:cs typeface="Arial"/>
              </a:rPr>
              <a:t>Angular (toolbox)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87954" y="113487"/>
            <a:ext cx="562927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0"/>
              <a:t>Library</a:t>
            </a:r>
            <a:r>
              <a:rPr dirty="0" spc="-330"/>
              <a:t> </a:t>
            </a:r>
            <a:r>
              <a:rPr dirty="0" spc="-385"/>
              <a:t>VS</a:t>
            </a:r>
            <a:r>
              <a:rPr dirty="0" spc="-320"/>
              <a:t> </a:t>
            </a:r>
            <a:r>
              <a:rPr dirty="0" spc="-120"/>
              <a:t>Framework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489" y="1863978"/>
            <a:ext cx="55391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0425" algn="l"/>
                <a:tab pos="3199130" algn="l"/>
              </a:tabLst>
            </a:pPr>
            <a:r>
              <a:rPr dirty="0" sz="4800" spc="95"/>
              <a:t>React</a:t>
            </a:r>
            <a:r>
              <a:rPr dirty="0" sz="4800"/>
              <a:t>	</a:t>
            </a:r>
            <a:r>
              <a:rPr dirty="0" sz="4800" spc="-455"/>
              <a:t>VS</a:t>
            </a:r>
            <a:r>
              <a:rPr dirty="0" sz="4800"/>
              <a:t>	</a:t>
            </a:r>
            <a:r>
              <a:rPr dirty="0" sz="4800" spc="-40"/>
              <a:t>Angular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074910" cy="23260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History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8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297815" marR="441325" indent="-28575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written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TypeScript.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was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developed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is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maintained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Google,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described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“Super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heroic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MVW(Model-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View-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Whatever)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Framework”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Angular’s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webpage.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2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originally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released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September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2016,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complete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rewrite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AngularJS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(released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October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2010).</a:t>
            </a:r>
            <a:endParaRPr sz="1800">
              <a:latin typeface="Verdana"/>
              <a:cs typeface="Verdana"/>
            </a:endParaRPr>
          </a:p>
          <a:p>
            <a:pPr marL="297815" marR="5080" indent="-28575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developed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maintained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was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released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March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2013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described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“a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user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interfaces”.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110470" cy="3275329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8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Framework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Library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similarities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differences.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them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</a:pP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full-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fledged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MVW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merely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endParaRPr sz="180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</a:pPr>
            <a:r>
              <a:rPr dirty="0" sz="1800" spc="-180">
                <a:solidFill>
                  <a:srgbClr val="585858"/>
                </a:solidFill>
                <a:latin typeface="Verdana"/>
                <a:cs typeface="Verdana"/>
              </a:rPr>
              <a:t>(just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view).</a:t>
            </a:r>
            <a:endParaRPr sz="1800">
              <a:latin typeface="Verdana"/>
              <a:cs typeface="Verdana"/>
            </a:endParaRPr>
          </a:p>
          <a:p>
            <a:pPr marL="297815" marR="5080" indent="-28575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considered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because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offers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strong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opinions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your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structured.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much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functionality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“out-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of-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the-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box”. You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don’t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decide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routing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libraries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such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considerations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5">
                <a:solidFill>
                  <a:srgbClr val="585858"/>
                </a:solidFill>
                <a:latin typeface="Verdana"/>
                <a:cs typeface="Verdana"/>
              </a:rPr>
              <a:t>–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start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coding.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However,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drawback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less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flexibility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4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must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what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provides.</a:t>
            </a:r>
            <a:endParaRPr sz="18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following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“out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box”: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489" y="1863978"/>
            <a:ext cx="60661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15"/>
              <a:t>JAVASCRIPT</a:t>
            </a:r>
            <a:r>
              <a:rPr dirty="0" sz="4800" spc="-330"/>
              <a:t> </a:t>
            </a:r>
            <a:r>
              <a:rPr dirty="0" sz="4800" spc="-400"/>
              <a:t>LIBRARY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7319645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442085">
              <a:lnSpc>
                <a:spcPct val="100000"/>
              </a:lnSpc>
              <a:spcBef>
                <a:spcPts val="1095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1727200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Templates,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based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extended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version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endParaRPr sz="1800">
              <a:latin typeface="Verdana"/>
              <a:cs typeface="Verdana"/>
            </a:endParaRPr>
          </a:p>
          <a:p>
            <a:pPr marL="1727200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275">
                <a:solidFill>
                  <a:srgbClr val="585858"/>
                </a:solidFill>
                <a:latin typeface="Verdana"/>
                <a:cs typeface="Verdana"/>
              </a:rPr>
              <a:t>XSS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protection</a:t>
            </a:r>
            <a:endParaRPr sz="1800">
              <a:latin typeface="Verdana"/>
              <a:cs typeface="Verdana"/>
            </a:endParaRPr>
          </a:p>
          <a:p>
            <a:pPr marL="1727200" indent="-28511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Dependency</a:t>
            </a:r>
            <a:r>
              <a:rPr dirty="0" sz="1800" spc="2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injection</a:t>
            </a:r>
            <a:endParaRPr sz="1800">
              <a:latin typeface="Verdana"/>
              <a:cs typeface="Verdana"/>
            </a:endParaRPr>
          </a:p>
          <a:p>
            <a:pPr marL="1727200" indent="-28511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Ajax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requests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@angular/HTTP</a:t>
            </a:r>
            <a:endParaRPr sz="1800">
              <a:latin typeface="Verdana"/>
              <a:cs typeface="Verdana"/>
            </a:endParaRPr>
          </a:p>
          <a:p>
            <a:pPr marL="1727200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Routing,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provided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@angular/router</a:t>
            </a:r>
            <a:endParaRPr sz="1800">
              <a:latin typeface="Verdana"/>
              <a:cs typeface="Verdana"/>
            </a:endParaRPr>
          </a:p>
          <a:p>
            <a:pPr marL="1727200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CSS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encapsulation</a:t>
            </a:r>
            <a:endParaRPr sz="1800">
              <a:latin typeface="Verdana"/>
              <a:cs typeface="Verdana"/>
            </a:endParaRPr>
          </a:p>
          <a:p>
            <a:pPr marL="1727200" indent="-28511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Utilities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unit-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testing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  <a:p>
            <a:pPr marL="1727200" indent="-28511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@angular/forms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forms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993394"/>
            <a:ext cx="347154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7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700" spc="-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7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7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8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7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327" y="1353057"/>
            <a:ext cx="10146030" cy="483489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97815" marR="5080" indent="-285750">
              <a:lnSpc>
                <a:spcPct val="90000"/>
              </a:lnSpc>
              <a:spcBef>
                <a:spcPts val="305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React,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hand,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gives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much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freedom.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7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“view”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10">
                <a:solidFill>
                  <a:srgbClr val="585858"/>
                </a:solidFill>
                <a:latin typeface="Verdana"/>
                <a:cs typeface="Verdana"/>
              </a:rPr>
              <a:t>MVC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–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solve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14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9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own.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Due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this,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choose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own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see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fit.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end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up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independent,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fast-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moving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libraries.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Because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this,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take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585858"/>
                </a:solidFill>
                <a:latin typeface="Verdana"/>
                <a:cs typeface="Verdana"/>
              </a:rPr>
              <a:t>care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corresponding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updates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migrations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yourself.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In addition,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each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project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requires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decision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requiring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60">
                <a:solidFill>
                  <a:srgbClr val="585858"/>
                </a:solidFill>
                <a:latin typeface="Verdana"/>
                <a:cs typeface="Verdana"/>
              </a:rPr>
              <a:t>its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folder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hierarchy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architecture.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70">
                <a:solidFill>
                  <a:srgbClr val="585858"/>
                </a:solidFill>
                <a:latin typeface="Verdana"/>
                <a:cs typeface="Verdana"/>
              </a:rPr>
              <a:t>go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wrong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much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easily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due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this.</a:t>
            </a:r>
            <a:endParaRPr sz="17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795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following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“out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box”:</a:t>
            </a:r>
            <a:endParaRPr sz="1700">
              <a:latin typeface="Verdana"/>
              <a:cs typeface="Verdana"/>
            </a:endParaRPr>
          </a:p>
          <a:p>
            <a:pPr marL="412115">
              <a:lnSpc>
                <a:spcPct val="100000"/>
              </a:lnSpc>
              <a:spcBef>
                <a:spcPts val="819"/>
              </a:spcBef>
            </a:pPr>
            <a:r>
              <a:rPr dirty="0" sz="1500" spc="-55">
                <a:solidFill>
                  <a:srgbClr val="404040"/>
                </a:solidFill>
                <a:latin typeface="Verdana"/>
                <a:cs typeface="Verdana"/>
              </a:rPr>
              <a:t>Instead</a:t>
            </a:r>
            <a:r>
              <a:rPr dirty="0" sz="15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500" spc="-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30">
                <a:solidFill>
                  <a:srgbClr val="404040"/>
                </a:solidFill>
                <a:latin typeface="Verdana"/>
                <a:cs typeface="Verdana"/>
              </a:rPr>
              <a:t>classic</a:t>
            </a:r>
            <a:r>
              <a:rPr dirty="0" sz="15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Verdana"/>
                <a:cs typeface="Verdana"/>
              </a:rPr>
              <a:t>templates,</a:t>
            </a:r>
            <a:r>
              <a:rPr dirty="0" sz="15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5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dirty="0" sz="15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25">
                <a:solidFill>
                  <a:srgbClr val="404040"/>
                </a:solidFill>
                <a:latin typeface="Verdana"/>
                <a:cs typeface="Verdana"/>
              </a:rPr>
              <a:t>JSX,</a:t>
            </a:r>
            <a:r>
              <a:rPr dirty="0" sz="15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dirty="0" sz="15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85">
                <a:solidFill>
                  <a:srgbClr val="404040"/>
                </a:solidFill>
                <a:latin typeface="Verdana"/>
                <a:cs typeface="Verdana"/>
              </a:rPr>
              <a:t>XML-</a:t>
            </a:r>
            <a:r>
              <a:rPr dirty="0" sz="1500" spc="-80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dirty="0" sz="15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404040"/>
                </a:solidFill>
                <a:latin typeface="Verdana"/>
                <a:cs typeface="Verdana"/>
              </a:rPr>
              <a:t>language</a:t>
            </a:r>
            <a:r>
              <a:rPr dirty="0" sz="15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404040"/>
                </a:solidFill>
                <a:latin typeface="Verdana"/>
                <a:cs typeface="Verdana"/>
              </a:rPr>
              <a:t>built</a:t>
            </a:r>
            <a:r>
              <a:rPr dirty="0" sz="15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5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404040"/>
                </a:solidFill>
                <a:latin typeface="Verdana"/>
                <a:cs typeface="Verdana"/>
              </a:rPr>
              <a:t>top</a:t>
            </a:r>
            <a:r>
              <a:rPr dirty="0" sz="15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500" spc="-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endParaRPr sz="1500">
              <a:latin typeface="Verdana"/>
              <a:cs typeface="Verdana"/>
            </a:endParaRPr>
          </a:p>
          <a:p>
            <a:pPr marL="412115">
              <a:lnSpc>
                <a:spcPct val="100000"/>
              </a:lnSpc>
              <a:spcBef>
                <a:spcPts val="830"/>
              </a:spcBef>
            </a:pPr>
            <a:r>
              <a:rPr dirty="0" sz="1500" spc="-229">
                <a:solidFill>
                  <a:srgbClr val="404040"/>
                </a:solidFill>
                <a:latin typeface="Verdana"/>
                <a:cs typeface="Verdana"/>
              </a:rPr>
              <a:t>XSS</a:t>
            </a:r>
            <a:r>
              <a:rPr dirty="0" sz="15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Verdana"/>
                <a:cs typeface="Verdana"/>
              </a:rPr>
              <a:t>protection</a:t>
            </a:r>
            <a:endParaRPr sz="1500">
              <a:latin typeface="Verdana"/>
              <a:cs typeface="Verdana"/>
            </a:endParaRPr>
          </a:p>
          <a:p>
            <a:pPr marL="412115" marR="7347584">
              <a:lnSpc>
                <a:spcPct val="145300"/>
              </a:lnSpc>
              <a:spcBef>
                <a:spcPts val="5"/>
              </a:spcBef>
            </a:pPr>
            <a:r>
              <a:rPr dirty="0" sz="1500" spc="1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dirty="0" sz="1500" spc="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Verdana"/>
                <a:cs typeface="Verdana"/>
              </a:rPr>
              <a:t>dependency</a:t>
            </a:r>
            <a:r>
              <a:rPr dirty="0" sz="1500" spc="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25">
                <a:solidFill>
                  <a:srgbClr val="404040"/>
                </a:solidFill>
                <a:latin typeface="Verdana"/>
                <a:cs typeface="Verdana"/>
              </a:rPr>
              <a:t>injection </a:t>
            </a:r>
            <a:r>
              <a:rPr dirty="0" sz="1500">
                <a:solidFill>
                  <a:srgbClr val="404040"/>
                </a:solidFill>
                <a:latin typeface="Verdana"/>
                <a:cs typeface="Verdana"/>
              </a:rPr>
              <a:t>Fetch</a:t>
            </a:r>
            <a:r>
              <a:rPr dirty="0" sz="15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5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50">
                <a:solidFill>
                  <a:srgbClr val="404040"/>
                </a:solidFill>
                <a:latin typeface="Verdana"/>
                <a:cs typeface="Verdana"/>
              </a:rPr>
              <a:t>Ajax</a:t>
            </a:r>
            <a:r>
              <a:rPr dirty="0" sz="15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Verdana"/>
                <a:cs typeface="Verdana"/>
              </a:rPr>
              <a:t>requests</a:t>
            </a:r>
            <a:endParaRPr sz="1500">
              <a:latin typeface="Verdana"/>
              <a:cs typeface="Verdana"/>
            </a:endParaRPr>
          </a:p>
          <a:p>
            <a:pPr marL="412115">
              <a:lnSpc>
                <a:spcPct val="100000"/>
              </a:lnSpc>
              <a:spcBef>
                <a:spcPts val="825"/>
              </a:spcBef>
            </a:pPr>
            <a:r>
              <a:rPr dirty="0" sz="1500" spc="-100">
                <a:solidFill>
                  <a:srgbClr val="404040"/>
                </a:solidFill>
                <a:latin typeface="Verdana"/>
                <a:cs typeface="Verdana"/>
              </a:rPr>
              <a:t>Utilities</a:t>
            </a:r>
            <a:r>
              <a:rPr dirty="0" sz="15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500" spc="-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0">
                <a:solidFill>
                  <a:srgbClr val="404040"/>
                </a:solidFill>
                <a:latin typeface="Verdana"/>
                <a:cs typeface="Verdana"/>
              </a:rPr>
              <a:t>unit-</a:t>
            </a:r>
            <a:r>
              <a:rPr dirty="0" sz="1500" spc="-6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dirty="0" sz="15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endParaRPr sz="15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785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popular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10">
                <a:solidFill>
                  <a:srgbClr val="585858"/>
                </a:solidFill>
                <a:latin typeface="Verdana"/>
                <a:cs typeface="Verdana"/>
              </a:rPr>
              <a:t>add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functionality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are:</a:t>
            </a:r>
            <a:endParaRPr sz="1700">
              <a:latin typeface="Verdana"/>
              <a:cs typeface="Verdana"/>
            </a:endParaRPr>
          </a:p>
          <a:p>
            <a:pPr marL="412115">
              <a:lnSpc>
                <a:spcPct val="100000"/>
              </a:lnSpc>
              <a:spcBef>
                <a:spcPts val="825"/>
              </a:spcBef>
            </a:pPr>
            <a:r>
              <a:rPr dirty="0" sz="1500" spc="-10">
                <a:solidFill>
                  <a:srgbClr val="404040"/>
                </a:solidFill>
                <a:latin typeface="Verdana"/>
                <a:cs typeface="Verdana"/>
              </a:rPr>
              <a:t>React-</a:t>
            </a:r>
            <a:r>
              <a:rPr dirty="0" sz="1500" spc="-65">
                <a:solidFill>
                  <a:srgbClr val="404040"/>
                </a:solidFill>
                <a:latin typeface="Verdana"/>
                <a:cs typeface="Verdana"/>
              </a:rPr>
              <a:t>router</a:t>
            </a:r>
            <a:r>
              <a:rPr dirty="0" sz="15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5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Verdana"/>
                <a:cs typeface="Verdana"/>
              </a:rPr>
              <a:t>routing</a:t>
            </a:r>
            <a:endParaRPr sz="1500">
              <a:latin typeface="Verdana"/>
              <a:cs typeface="Verdana"/>
            </a:endParaRPr>
          </a:p>
          <a:p>
            <a:pPr marL="412115" marR="6168390">
              <a:lnSpc>
                <a:spcPct val="145300"/>
              </a:lnSpc>
              <a:spcBef>
                <a:spcPts val="15"/>
              </a:spcBef>
            </a:pPr>
            <a:r>
              <a:rPr dirty="0" sz="1500" spc="-40">
                <a:solidFill>
                  <a:srgbClr val="404040"/>
                </a:solidFill>
                <a:latin typeface="Verdana"/>
                <a:cs typeface="Verdana"/>
              </a:rPr>
              <a:t>Redux</a:t>
            </a:r>
            <a:r>
              <a:rPr dirty="0" sz="1500" spc="-70">
                <a:solidFill>
                  <a:srgbClr val="404040"/>
                </a:solidFill>
                <a:latin typeface="Verdana"/>
                <a:cs typeface="Verdana"/>
              </a:rPr>
              <a:t> or</a:t>
            </a:r>
            <a:r>
              <a:rPr dirty="0" sz="15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404040"/>
                </a:solidFill>
                <a:latin typeface="Verdana"/>
                <a:cs typeface="Verdana"/>
              </a:rPr>
              <a:t>MobX</a:t>
            </a:r>
            <a:r>
              <a:rPr dirty="0" sz="15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5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40">
                <a:solidFill>
                  <a:srgbClr val="404040"/>
                </a:solidFill>
                <a:latin typeface="Verdana"/>
                <a:cs typeface="Verdana"/>
              </a:rPr>
              <a:t>state</a:t>
            </a:r>
            <a:r>
              <a:rPr dirty="0" sz="15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Verdana"/>
                <a:cs typeface="Verdana"/>
              </a:rPr>
              <a:t>management </a:t>
            </a:r>
            <a:r>
              <a:rPr dirty="0" sz="1500" spc="-75">
                <a:solidFill>
                  <a:srgbClr val="404040"/>
                </a:solidFill>
                <a:latin typeface="Verdana"/>
                <a:cs typeface="Verdana"/>
              </a:rPr>
              <a:t>Enzyme </a:t>
            </a:r>
            <a:r>
              <a:rPr dirty="0" sz="1500" spc="-6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5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Verdana"/>
                <a:cs typeface="Verdana"/>
              </a:rPr>
              <a:t>additional</a:t>
            </a:r>
            <a:r>
              <a:rPr dirty="0" sz="15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dirty="0" sz="15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Verdana"/>
                <a:cs typeface="Verdana"/>
              </a:rPr>
              <a:t>utilities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212705" cy="490029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Regular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vs.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endParaRPr sz="1800">
              <a:latin typeface="Verdana"/>
              <a:cs typeface="Verdana"/>
            </a:endParaRPr>
          </a:p>
          <a:p>
            <a:pPr marL="12700" marR="450215">
              <a:lnSpc>
                <a:spcPct val="100000"/>
              </a:lnSpc>
              <a:spcBef>
                <a:spcPts val="994"/>
              </a:spcBef>
            </a:pPr>
            <a:r>
              <a:rPr dirty="0" sz="1800" spc="-35" b="1">
                <a:solidFill>
                  <a:srgbClr val="585858"/>
                </a:solidFill>
                <a:latin typeface="Tahoma"/>
                <a:cs typeface="Tahoma"/>
              </a:rPr>
              <a:t>React’s</a:t>
            </a:r>
            <a:r>
              <a:rPr dirty="0" sz="1800" spc="-4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585858"/>
                </a:solidFill>
                <a:latin typeface="Tahoma"/>
                <a:cs typeface="Tahoma"/>
              </a:rPr>
              <a:t>virtual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DOM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its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features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makes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so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blazingly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fast.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You’ve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probably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heard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it.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was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React’s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“killer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feature”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was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first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released.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Let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give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example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scenario: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Let’s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say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user’s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age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within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block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tags.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virtual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DOM</a:t>
            </a:r>
            <a:r>
              <a:rPr dirty="0" sz="1800" spc="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looks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differences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between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previous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current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part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required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updated.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Git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employs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similar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method,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distinguishes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file.</a:t>
            </a:r>
            <a:endParaRPr sz="1800">
              <a:latin typeface="Verdana"/>
              <a:cs typeface="Verdana"/>
            </a:endParaRPr>
          </a:p>
          <a:p>
            <a:pPr marL="12700" marR="62230">
              <a:lnSpc>
                <a:spcPct val="100000"/>
              </a:lnSpc>
              <a:spcBef>
                <a:spcPts val="1000"/>
              </a:spcBef>
            </a:pP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Conversely,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opted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regular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entire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tree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structure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of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tags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until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reaches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user’s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age.</a:t>
            </a:r>
            <a:endParaRPr sz="1800">
              <a:latin typeface="Verdana"/>
              <a:cs typeface="Verdana"/>
            </a:endParaRPr>
          </a:p>
          <a:p>
            <a:pPr marL="12700" marR="305435" indent="64135">
              <a:lnSpc>
                <a:spcPct val="100000"/>
              </a:lnSpc>
              <a:spcBef>
                <a:spcPts val="994"/>
              </a:spcBef>
            </a:pP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So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why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does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matter?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example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above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trivial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probably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won’t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make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any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difference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However,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we’re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dealing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hundreds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requests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same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page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(and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block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replaced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for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every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page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request)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drastically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affects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performance,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addition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user’s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experience.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031730" cy="38042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Templates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4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endParaRPr sz="1800">
              <a:latin typeface="Verdana"/>
              <a:cs typeface="Verdana"/>
            </a:endParaRPr>
          </a:p>
          <a:p>
            <a:pPr marL="12700" marR="24257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decided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combine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templates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inline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logic,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company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had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ever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done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before.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result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called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“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JSX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”.</a:t>
            </a:r>
            <a:endParaRPr sz="180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00"/>
              </a:spcBef>
            </a:pP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Although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may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sounded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bad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idea,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Facebook’s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gamble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paid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off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big-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12700" marR="5080" indent="64135">
              <a:lnSpc>
                <a:spcPct val="99800"/>
              </a:lnSpc>
              <a:spcBef>
                <a:spcPts val="1015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something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called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component,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contains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both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markup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logic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same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file.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XML-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markup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directly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code.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big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advantage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development,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because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have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everything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place,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completion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compile-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time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checks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work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better.</a:t>
            </a:r>
            <a:endParaRPr sz="1800">
              <a:latin typeface="Verdana"/>
              <a:cs typeface="Verdana"/>
            </a:endParaRPr>
          </a:p>
          <a:p>
            <a:pPr marL="12700" marR="287020" indent="64135">
              <a:lnSpc>
                <a:spcPct val="100000"/>
              </a:lnSpc>
              <a:spcBef>
                <a:spcPts val="1005"/>
              </a:spcBef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templates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enhanced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directives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(“ng-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if”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“ng-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for”).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327" y="4797932"/>
            <a:ext cx="99079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requires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knowledge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JavaScript,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Angular,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must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its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specific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syntax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like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directives,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pipes,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databinding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11576685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442085">
              <a:lnSpc>
                <a:spcPct val="100000"/>
              </a:lnSpc>
              <a:spcBef>
                <a:spcPts val="1095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1727200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endParaRPr sz="1800">
              <a:latin typeface="Verdana"/>
              <a:cs typeface="Verdana"/>
            </a:endParaRPr>
          </a:p>
          <a:p>
            <a:pPr marL="1442085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Both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React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Angular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component-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based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receives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input,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after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internal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logic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returns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rendered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template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(a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sign-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table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example)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as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output.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easy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5" b="1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50" b="1">
                <a:solidFill>
                  <a:srgbClr val="585858"/>
                </a:solidFill>
                <a:latin typeface="Tahoma"/>
                <a:cs typeface="Tahoma"/>
              </a:rPr>
              <a:t>reuse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within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even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other projects.</a:t>
            </a:r>
            <a:endParaRPr sz="1800">
              <a:latin typeface="Verdana"/>
              <a:cs typeface="Verdana"/>
            </a:endParaRPr>
          </a:p>
          <a:p>
            <a:pPr marL="1442085" marR="353060" indent="64135">
              <a:lnSpc>
                <a:spcPct val="100000"/>
              </a:lnSpc>
              <a:spcBef>
                <a:spcPts val="1000"/>
              </a:spcBef>
            </a:pP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example,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could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sign-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consisting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two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text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inputs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(user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&amp;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password)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“Login”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button.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may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various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properties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underlying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logic,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it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generalized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so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14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reuse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another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page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another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1442085" marR="307975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meant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self-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contained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“chunks”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reuse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situations.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They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meant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encapsulate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logic.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188575" cy="548386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361315" indent="-34861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"/>
              <a:buChar char=""/>
              <a:tabLst>
                <a:tab pos="361315" algn="l"/>
              </a:tabLst>
            </a:pP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Management</a:t>
            </a:r>
            <a:endParaRPr sz="1800">
              <a:latin typeface="Verdana"/>
              <a:cs typeface="Verdana"/>
            </a:endParaRPr>
          </a:p>
          <a:p>
            <a:pPr marL="12700" marR="93980">
              <a:lnSpc>
                <a:spcPct val="90000"/>
              </a:lnSpc>
              <a:spcBef>
                <a:spcPts val="994"/>
              </a:spcBef>
            </a:pP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 b="1">
                <a:solidFill>
                  <a:srgbClr val="585858"/>
                </a:solidFill>
                <a:latin typeface="Tahoma"/>
                <a:cs typeface="Tahoma"/>
              </a:rPr>
              <a:t>states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everywhere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application.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morphing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over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time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involves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complexity.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70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described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given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point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time.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Then,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re-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renders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entire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70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ensures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that the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always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date.</a:t>
            </a:r>
            <a:endParaRPr sz="1800">
              <a:latin typeface="Verdana"/>
              <a:cs typeface="Verdana"/>
            </a:endParaRPr>
          </a:p>
          <a:p>
            <a:pPr marL="76835">
              <a:lnSpc>
                <a:spcPts val="2050"/>
              </a:lnSpc>
              <a:spcBef>
                <a:spcPts val="780"/>
              </a:spcBef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handle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Redux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often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solution.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Angular,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may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dirty="0" sz="1800" spc="-90" b="1">
                <a:solidFill>
                  <a:srgbClr val="585858"/>
                </a:solidFill>
                <a:latin typeface="Tahoma"/>
                <a:cs typeface="Tahoma"/>
              </a:rPr>
              <a:t>Redux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But,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your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becomes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large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enough,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chances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will.</a:t>
            </a:r>
            <a:endParaRPr sz="18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Binding</a:t>
            </a:r>
            <a:endParaRPr sz="1800">
              <a:latin typeface="Verdana"/>
              <a:cs typeface="Verdana"/>
            </a:endParaRPr>
          </a:p>
          <a:p>
            <a:pPr marL="12700" marR="363855">
              <a:lnSpc>
                <a:spcPts val="1939"/>
              </a:lnSpc>
              <a:spcBef>
                <a:spcPts val="1040"/>
              </a:spcBef>
            </a:pP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large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difference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between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one-way </a:t>
            </a:r>
            <a:r>
              <a:rPr dirty="0" sz="1800" spc="-70" b="1">
                <a:solidFill>
                  <a:srgbClr val="585858"/>
                </a:solidFill>
                <a:latin typeface="Tahoma"/>
                <a:cs typeface="Tahoma"/>
              </a:rPr>
              <a:t>vs.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0" b="1">
                <a:solidFill>
                  <a:srgbClr val="585858"/>
                </a:solidFill>
                <a:latin typeface="Tahoma"/>
                <a:cs typeface="Tahoma"/>
              </a:rPr>
              <a:t>two-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way </a:t>
            </a:r>
            <a:r>
              <a:rPr dirty="0" sz="1800" spc="-55" b="1">
                <a:solidFill>
                  <a:srgbClr val="585858"/>
                </a:solidFill>
                <a:latin typeface="Tahoma"/>
                <a:cs typeface="Tahoma"/>
              </a:rPr>
              <a:t>binding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Angular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 b="1">
                <a:solidFill>
                  <a:srgbClr val="585858"/>
                </a:solidFill>
                <a:latin typeface="Tahoma"/>
                <a:cs typeface="Tahoma"/>
              </a:rPr>
              <a:t>two-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way</a:t>
            </a:r>
            <a:r>
              <a:rPr dirty="0" sz="1800" spc="-5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binding.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05"/>
              </a:spcBef>
            </a:pP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example,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change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(a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user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input)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585858"/>
                </a:solidFill>
                <a:latin typeface="Tahoma"/>
                <a:cs typeface="Tahoma"/>
              </a:rPr>
              <a:t>Angular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corresponding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model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well.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Additionally,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change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model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state,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90">
                <a:solidFill>
                  <a:srgbClr val="585858"/>
                </a:solidFill>
                <a:latin typeface="Verdana"/>
                <a:cs typeface="Verdana"/>
              </a:rPr>
              <a:t>UI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4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hence,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 b="1">
                <a:solidFill>
                  <a:srgbClr val="585858"/>
                </a:solidFill>
                <a:latin typeface="Tahoma"/>
                <a:cs typeface="Tahoma"/>
              </a:rPr>
              <a:t>two-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way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dirty="0" sz="1800" spc="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binding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marR="285115" indent="64135">
              <a:lnSpc>
                <a:spcPts val="1939"/>
              </a:lnSpc>
              <a:spcBef>
                <a:spcPts val="1010"/>
              </a:spcBef>
            </a:pP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However,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React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one-way</a:t>
            </a:r>
            <a:r>
              <a:rPr dirty="0" sz="1800" spc="-3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55" b="1">
                <a:solidFill>
                  <a:srgbClr val="585858"/>
                </a:solidFill>
                <a:latin typeface="Tahoma"/>
                <a:cs typeface="Tahoma"/>
              </a:rPr>
              <a:t>binding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585858"/>
                </a:solidFill>
                <a:latin typeface="Verdana"/>
                <a:cs typeface="Verdana"/>
              </a:rPr>
              <a:t>First,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model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updated,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it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renders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change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element.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However,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if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change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element,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model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DOES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change.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must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figure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out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yourself.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common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ways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are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through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callbacks</a:t>
            </a:r>
            <a:r>
              <a:rPr dirty="0" sz="1800" spc="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or </a:t>
            </a:r>
            <a:r>
              <a:rPr dirty="0" sz="1800" spc="-80" b="1">
                <a:solidFill>
                  <a:srgbClr val="585858"/>
                </a:solidFill>
                <a:latin typeface="Tahoma"/>
                <a:cs typeface="Tahoma"/>
              </a:rPr>
              <a:t>state</a:t>
            </a:r>
            <a:r>
              <a:rPr dirty="0" sz="1800" spc="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management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libraries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180955" cy="422465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Solutions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vs.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Angular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React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both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offer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solutions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99900"/>
              </a:lnSpc>
              <a:spcBef>
                <a:spcPts val="1015"/>
              </a:spcBef>
            </a:pPr>
            <a:r>
              <a:rPr dirty="0" sz="1800" spc="-65" b="1">
                <a:solidFill>
                  <a:srgbClr val="585858"/>
                </a:solidFill>
                <a:latin typeface="Tahoma"/>
                <a:cs typeface="Tahoma"/>
              </a:rPr>
              <a:t>Ionic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developing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hybrid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Cordova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container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incorporated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Angular.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Ionic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robust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easy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set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hybrid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with.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However,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resulting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device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simply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inside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view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container.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Because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this,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apps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slow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laggy</a:t>
            </a:r>
            <a:endParaRPr sz="1800">
              <a:latin typeface="Verdana"/>
              <a:cs typeface="Verdana"/>
            </a:endParaRPr>
          </a:p>
          <a:p>
            <a:pPr marL="12700" marR="307340" indent="64135">
              <a:lnSpc>
                <a:spcPct val="100000"/>
              </a:lnSpc>
              <a:spcBef>
                <a:spcPts val="1000"/>
              </a:spcBef>
            </a:pP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React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65" b="1">
                <a:solidFill>
                  <a:srgbClr val="585858"/>
                </a:solidFill>
                <a:latin typeface="Tahoma"/>
                <a:cs typeface="Tahoma"/>
              </a:rPr>
              <a:t>Native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hand,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platform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developed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truly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React.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syntax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slightly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different,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much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similarities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than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differences.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Unlike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Ionic,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simply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glorified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app,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produces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truly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UI.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own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bind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them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written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Objective-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C,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Java,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Swift.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9974580" cy="27266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algn="just" marL="297180" indent="-28448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7180" algn="l"/>
              </a:tabLst>
            </a:pP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Testing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vs.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endParaRPr sz="1800">
              <a:latin typeface="Verdana"/>
              <a:cs typeface="Verdana"/>
            </a:endParaRPr>
          </a:p>
          <a:p>
            <a:pPr algn="just" marL="12700" marR="142240">
              <a:lnSpc>
                <a:spcPct val="100000"/>
              </a:lnSpc>
              <a:spcBef>
                <a:spcPts val="994"/>
              </a:spcBef>
            </a:pPr>
            <a:r>
              <a:rPr dirty="0" sz="1800" spc="-85" b="1">
                <a:solidFill>
                  <a:srgbClr val="585858"/>
                </a:solidFill>
                <a:latin typeface="Tahoma"/>
                <a:cs typeface="Tahoma"/>
              </a:rPr>
              <a:t>Jest</a:t>
            </a:r>
            <a:r>
              <a:rPr dirty="0" sz="1800" spc="-5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6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20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Facebook</a:t>
            </a:r>
            <a:r>
              <a:rPr dirty="0" sz="1800" spc="-13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tests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40">
                <a:solidFill>
                  <a:srgbClr val="585858"/>
                </a:solidFill>
                <a:latin typeface="Verdana"/>
                <a:cs typeface="Verdana"/>
              </a:rPr>
              <a:t>its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React</a:t>
            </a:r>
            <a:r>
              <a:rPr dirty="0" sz="1800" spc="10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code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3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2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1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included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every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project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requires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zero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configuration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use.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4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2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includes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powerful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mocking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library.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times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Jest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combination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Enzyme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(a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testing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utility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Airbnb).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Jasmine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testing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 b="1">
                <a:solidFill>
                  <a:srgbClr val="585858"/>
                </a:solidFill>
                <a:latin typeface="Tahoma"/>
                <a:cs typeface="Tahoma"/>
              </a:rPr>
              <a:t>Angular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Eric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Elliott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says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Jasmine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“results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millions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ways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write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tests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assertions,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needing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carefully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each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one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understand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what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it’s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doing”.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194290" cy="490029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361315" indent="-3486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61315" algn="l"/>
              </a:tabLst>
            </a:pP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Learning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Curve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4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vs.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endParaRPr sz="1800">
              <a:latin typeface="Verdana"/>
              <a:cs typeface="Verdana"/>
            </a:endParaRPr>
          </a:p>
          <a:p>
            <a:pPr marL="12700" marR="3048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important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decision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must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make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choosing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technology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its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learning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curve.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answer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depends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previous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experience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familiarity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related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concepts.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However,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still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try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assess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number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you’ll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before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get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started: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React: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first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thing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you’ll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JSX.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seem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awkward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first,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doesn’t </a:t>
            </a:r>
            <a:r>
              <a:rPr dirty="0" sz="1800" spc="114">
                <a:solidFill>
                  <a:srgbClr val="585858"/>
                </a:solidFill>
                <a:latin typeface="Verdana"/>
                <a:cs typeface="Verdana"/>
              </a:rPr>
              <a:t>add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much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complexity.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You’ll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components,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manage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internal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state,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props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configuration.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don’t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logical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structures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or loops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since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plain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JavaScript.</a:t>
            </a:r>
            <a:endParaRPr sz="1800">
              <a:latin typeface="Verdana"/>
              <a:cs typeface="Verdana"/>
            </a:endParaRPr>
          </a:p>
          <a:p>
            <a:pPr marL="12700" marR="74295">
              <a:lnSpc>
                <a:spcPct val="100000"/>
              </a:lnSpc>
              <a:spcBef>
                <a:spcPts val="1000"/>
              </a:spcBef>
            </a:pP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Once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you’re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done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learning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basics,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you’ll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routing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(since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doesn’t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come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one).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Next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management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Redux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MobX.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Once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you’ve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learned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basics,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routing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library,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state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management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library,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you’re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ready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start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apps!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187305" cy="435165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12700" marR="5768975" indent="348615">
              <a:lnSpc>
                <a:spcPct val="146100"/>
              </a:lnSpc>
              <a:buClr>
                <a:srgbClr val="A42F0F"/>
              </a:buClr>
              <a:buFont typeface="Wingdings"/>
              <a:buChar char=""/>
              <a:tabLst>
                <a:tab pos="361315" algn="l"/>
              </a:tabLst>
            </a:pP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Learning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Curve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4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vs.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Angular </a:t>
            </a: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Angular:</a:t>
            </a:r>
            <a:endParaRPr sz="1800">
              <a:latin typeface="Verdana"/>
              <a:cs typeface="Verdana"/>
            </a:endParaRPr>
          </a:p>
          <a:p>
            <a:pPr marL="12700" marR="175895">
              <a:lnSpc>
                <a:spcPct val="100000"/>
              </a:lnSpc>
              <a:spcBef>
                <a:spcPts val="1000"/>
              </a:spcBef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topics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learn,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starting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basic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ones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such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directives,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modules,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decorators,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components,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services,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dependency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injection,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pipes,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templates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After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that,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advanced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topics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such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change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detection,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AoT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compilation,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Rx.js.</a:t>
            </a:r>
            <a:endParaRPr sz="1800">
              <a:latin typeface="Verdana"/>
              <a:cs typeface="Verdana"/>
            </a:endParaRPr>
          </a:p>
          <a:p>
            <a:pPr marL="12700" marR="116839">
              <a:lnSpc>
                <a:spcPct val="99800"/>
              </a:lnSpc>
              <a:spcBef>
                <a:spcPts val="1010"/>
              </a:spcBef>
            </a:pP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entry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barrier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clearly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higher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than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sheer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number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new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concepts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confusing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newcomers.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even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after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you’ve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started,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experience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might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bit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rough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since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keep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mind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10">
                <a:solidFill>
                  <a:srgbClr val="585858"/>
                </a:solidFill>
                <a:latin typeface="Verdana"/>
                <a:cs typeface="Verdana"/>
              </a:rPr>
              <a:t>Rx.js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subscription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management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change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detection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performance.</a:t>
            </a:r>
            <a:endParaRPr sz="1800">
              <a:latin typeface="Verdana"/>
              <a:cs typeface="Verdana"/>
            </a:endParaRPr>
          </a:p>
          <a:p>
            <a:pPr algn="just" marL="12700" marR="5080">
              <a:lnSpc>
                <a:spcPct val="99700"/>
              </a:lnSpc>
              <a:spcBef>
                <a:spcPts val="1015"/>
              </a:spcBef>
            </a:pP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may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seem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lower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barrier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entry.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However,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doesn’t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585858"/>
                </a:solidFill>
                <a:latin typeface="Verdana"/>
                <a:cs typeface="Verdana"/>
              </a:rPr>
              <a:t>mean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“better”.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6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encourage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try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both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see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personally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prefer.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13487"/>
            <a:ext cx="543560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80"/>
              <a:t>JAVASCRIPT</a:t>
            </a:r>
            <a:r>
              <a:rPr dirty="0" spc="-300"/>
              <a:t> </a:t>
            </a:r>
            <a:r>
              <a:rPr dirty="0" spc="-360"/>
              <a:t>LIBRARY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2"/>
            <a:ext cx="10242550" cy="329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25730" indent="-343535">
              <a:lnSpc>
                <a:spcPct val="999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definition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above,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see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plays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critical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role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website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development.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times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perform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repetitive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functions—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stock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animation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effects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autocomplete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search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features.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Re-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coding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functions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every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time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they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occur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becomes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“reinventing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wheel”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situation.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Annoying.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where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come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  <a:buClr>
                <a:srgbClr val="A42F0F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collections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pre-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written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common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tasks,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allowing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bypass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time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intensive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(and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unnecessary)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process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of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coding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hand.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there’s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run-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of-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the-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mill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function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keep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needing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(and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before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needed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their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own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projects)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there’s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probably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ease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pain.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817745"/>
            <a:ext cx="10116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written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someone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else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help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solve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common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problems.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11642090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442085">
              <a:lnSpc>
                <a:spcPct val="100000"/>
              </a:lnSpc>
              <a:spcBef>
                <a:spcPts val="1095"/>
              </a:spcBef>
            </a:pP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Architecture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React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vs.</a:t>
            </a:r>
            <a:r>
              <a:rPr dirty="0" u="sng" sz="1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Angular</a:t>
            </a:r>
            <a:endParaRPr sz="1800">
              <a:latin typeface="Tahoma"/>
              <a:cs typeface="Tahoma"/>
            </a:endParaRPr>
          </a:p>
          <a:p>
            <a:pPr marL="1791335" indent="-34925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91335" algn="l"/>
                <a:tab pos="5345430" algn="l"/>
              </a:tabLst>
            </a:pP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Popularity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&amp;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Growth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Trajectory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	React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vs.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endParaRPr sz="1800">
              <a:latin typeface="Verdana"/>
              <a:cs typeface="Verdana"/>
            </a:endParaRPr>
          </a:p>
          <a:p>
            <a:pPr marL="1442085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Before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choose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framework/library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work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with,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it’s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important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look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its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popularity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sole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purpose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job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prospects.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popular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technology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585858"/>
                </a:solidFill>
                <a:latin typeface="Verdana"/>
                <a:cs typeface="Verdana"/>
              </a:rPr>
              <a:t>is,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cases,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5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jobs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find.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800">
              <a:latin typeface="Verdana"/>
              <a:cs typeface="Verdana"/>
            </a:endParaRPr>
          </a:p>
          <a:p>
            <a:pPr marL="1791335" indent="-34925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1791335" algn="l"/>
              </a:tabLst>
            </a:pP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Loved,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Dreaded,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Wanted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Frameworks,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Libraries,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Tools</a:t>
            </a:r>
            <a:endParaRPr sz="1800">
              <a:latin typeface="Verdana"/>
              <a:cs typeface="Verdana"/>
            </a:endParaRPr>
          </a:p>
          <a:p>
            <a:pPr marL="1442085" marR="139065">
              <a:lnSpc>
                <a:spcPct val="100000"/>
              </a:lnSpc>
              <a:spcBef>
                <a:spcPts val="994"/>
              </a:spcBef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Another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important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statistic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look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percentage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love,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dread,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specific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technology.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few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statistics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Stack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Overflow’s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2019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Developer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Survey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found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below.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2nd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loved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technology.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is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ranked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far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lower,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9th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place.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4476" y="1447800"/>
            <a:ext cx="96393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0320" y="1714500"/>
            <a:ext cx="893064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0151" y="1850135"/>
            <a:ext cx="88011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4525" algn="l"/>
                <a:tab pos="2872105" algn="l"/>
              </a:tabLst>
            </a:pPr>
            <a:r>
              <a:rPr dirty="0" spc="85"/>
              <a:t>React</a:t>
            </a:r>
            <a:r>
              <a:rPr dirty="0"/>
              <a:t>	</a:t>
            </a:r>
            <a:r>
              <a:rPr dirty="0" spc="-409"/>
              <a:t>VS</a:t>
            </a:r>
            <a:r>
              <a:rPr dirty="0"/>
              <a:t>	</a:t>
            </a:r>
            <a:r>
              <a:rPr dirty="0" spc="-40"/>
              <a:t>Angular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9822815" cy="110172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Companies</a:t>
            </a:r>
            <a:r>
              <a:rPr dirty="0" u="sng" sz="1800" spc="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Using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HUGE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companies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utilizing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both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Angular.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I’m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talking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biggest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world.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Here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small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sample: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161276" y="2667000"/>
            <a:ext cx="4114800" cy="2537460"/>
          </a:xfrm>
          <a:prstGeom prst="rect">
            <a:avLst/>
          </a:prstGeom>
          <a:solidFill>
            <a:srgbClr val="A42F0F"/>
          </a:solidFill>
          <a:ln w="15240">
            <a:solidFill>
              <a:srgbClr val="781F09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90"/>
              </a:spcBef>
            </a:pP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endParaRPr sz="2800">
              <a:latin typeface="Verdana"/>
              <a:cs typeface="Verdana"/>
            </a:endParaRPr>
          </a:p>
          <a:p>
            <a:pPr marL="434975" indent="-285115">
              <a:lnSpc>
                <a:spcPct val="100000"/>
              </a:lnSpc>
              <a:spcBef>
                <a:spcPts val="30"/>
              </a:spcBef>
              <a:buFont typeface="Wingdings"/>
              <a:buChar char=""/>
              <a:tabLst>
                <a:tab pos="434975" algn="l"/>
              </a:tabLst>
            </a:pP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endParaRPr sz="1800">
              <a:latin typeface="Verdana"/>
              <a:cs typeface="Verdana"/>
            </a:endParaRPr>
          </a:p>
          <a:p>
            <a:pPr marL="434975" indent="-285115">
              <a:lnSpc>
                <a:spcPct val="100000"/>
              </a:lnSpc>
              <a:buFont typeface="Wingdings"/>
              <a:buChar char=""/>
              <a:tabLst>
                <a:tab pos="434975" algn="l"/>
              </a:tabLst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Nike</a:t>
            </a:r>
            <a:endParaRPr sz="1800">
              <a:latin typeface="Verdana"/>
              <a:cs typeface="Verdana"/>
            </a:endParaRPr>
          </a:p>
          <a:p>
            <a:pPr marL="434975" indent="-285115">
              <a:lnSpc>
                <a:spcPct val="100000"/>
              </a:lnSpc>
              <a:buFont typeface="Wingdings"/>
              <a:buChar char=""/>
              <a:tabLst>
                <a:tab pos="434975" algn="l"/>
              </a:tabLst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Forbes</a:t>
            </a:r>
            <a:endParaRPr sz="1800">
              <a:latin typeface="Verdana"/>
              <a:cs typeface="Verdana"/>
            </a:endParaRPr>
          </a:p>
          <a:p>
            <a:pPr marL="434975" indent="-285115">
              <a:lnSpc>
                <a:spcPct val="100000"/>
              </a:lnSpc>
              <a:buFont typeface="Wingdings"/>
              <a:buChar char=""/>
              <a:tabLst>
                <a:tab pos="434975" algn="l"/>
              </a:tabLst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Upwork</a:t>
            </a:r>
            <a:endParaRPr sz="1800">
              <a:latin typeface="Verdana"/>
              <a:cs typeface="Verdana"/>
            </a:endParaRPr>
          </a:p>
          <a:p>
            <a:pPr marL="434975" indent="-285115">
              <a:lnSpc>
                <a:spcPct val="100000"/>
              </a:lnSpc>
              <a:buFont typeface="Wingdings"/>
              <a:buChar char=""/>
              <a:tabLst>
                <a:tab pos="434975" algn="l"/>
              </a:tabLst>
            </a:pP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General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Motors</a:t>
            </a:r>
            <a:endParaRPr sz="1800">
              <a:latin typeface="Verdana"/>
              <a:cs typeface="Verdana"/>
            </a:endParaRPr>
          </a:p>
          <a:p>
            <a:pPr marL="434975" indent="-285115">
              <a:lnSpc>
                <a:spcPct val="100000"/>
              </a:lnSpc>
              <a:buFont typeface="Wingdings"/>
              <a:buChar char=""/>
              <a:tabLst>
                <a:tab pos="434975" algn="l"/>
              </a:tabLst>
            </a:pP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HBO</a:t>
            </a:r>
            <a:endParaRPr sz="1800">
              <a:latin typeface="Verdana"/>
              <a:cs typeface="Verdana"/>
            </a:endParaRPr>
          </a:p>
          <a:p>
            <a:pPr marL="434975" indent="-285115">
              <a:lnSpc>
                <a:spcPct val="100000"/>
              </a:lnSpc>
              <a:buFont typeface="Wingdings"/>
              <a:buChar char=""/>
              <a:tabLst>
                <a:tab pos="434975" algn="l"/>
              </a:tabLst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Sony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22576" y="2613660"/>
            <a:ext cx="4495800" cy="2590800"/>
          </a:xfrm>
          <a:prstGeom prst="rect">
            <a:avLst/>
          </a:prstGeom>
          <a:solidFill>
            <a:srgbClr val="6AAC91"/>
          </a:solidFill>
          <a:ln w="15240">
            <a:solidFill>
              <a:srgbClr val="4B7C69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900"/>
              </a:spcBef>
            </a:pP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endParaRPr sz="2800">
              <a:latin typeface="Verdana"/>
              <a:cs typeface="Verdana"/>
            </a:endParaRPr>
          </a:p>
          <a:p>
            <a:pPr marL="434340" indent="-285115">
              <a:lnSpc>
                <a:spcPct val="100000"/>
              </a:lnSpc>
              <a:spcBef>
                <a:spcPts val="30"/>
              </a:spcBef>
              <a:buFont typeface="Wingdings"/>
              <a:buChar char=""/>
              <a:tabLst>
                <a:tab pos="434340" algn="l"/>
              </a:tabLst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Facebook</a:t>
            </a:r>
            <a:endParaRPr sz="1800">
              <a:latin typeface="Verdana"/>
              <a:cs typeface="Verdana"/>
            </a:endParaRPr>
          </a:p>
          <a:p>
            <a:pPr marL="434340" indent="-285115">
              <a:lnSpc>
                <a:spcPct val="100000"/>
              </a:lnSpc>
              <a:buFont typeface="Wingdings"/>
              <a:buChar char=""/>
              <a:tabLst>
                <a:tab pos="434340" algn="l"/>
              </a:tabLst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Airbnb</a:t>
            </a:r>
            <a:endParaRPr sz="1800">
              <a:latin typeface="Verdana"/>
              <a:cs typeface="Verdana"/>
            </a:endParaRPr>
          </a:p>
          <a:p>
            <a:pPr marL="434340" indent="-285115">
              <a:lnSpc>
                <a:spcPct val="100000"/>
              </a:lnSpc>
              <a:buFont typeface="Wingdings"/>
              <a:buChar char=""/>
              <a:tabLst>
                <a:tab pos="434340" algn="l"/>
              </a:tabLst>
            </a:pP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Uber</a:t>
            </a:r>
            <a:endParaRPr sz="1800">
              <a:latin typeface="Verdana"/>
              <a:cs typeface="Verdana"/>
            </a:endParaRPr>
          </a:p>
          <a:p>
            <a:pPr marL="434340" indent="-285115">
              <a:lnSpc>
                <a:spcPct val="100000"/>
              </a:lnSpc>
              <a:buFont typeface="Wingdings"/>
              <a:buChar char=""/>
              <a:tabLst>
                <a:tab pos="434340" algn="l"/>
              </a:tabLst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Netflix</a:t>
            </a:r>
            <a:endParaRPr sz="1800">
              <a:latin typeface="Verdana"/>
              <a:cs typeface="Verdana"/>
            </a:endParaRPr>
          </a:p>
          <a:p>
            <a:pPr marL="434340" indent="-285115">
              <a:lnSpc>
                <a:spcPct val="100000"/>
              </a:lnSpc>
              <a:buFont typeface="Wingdings"/>
              <a:buChar char=""/>
              <a:tabLst>
                <a:tab pos="434340" algn="l"/>
              </a:tabLst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Instagram</a:t>
            </a:r>
            <a:endParaRPr sz="1800">
              <a:latin typeface="Verdana"/>
              <a:cs typeface="Verdana"/>
            </a:endParaRPr>
          </a:p>
          <a:p>
            <a:pPr marL="434340" indent="-28511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34340" algn="l"/>
              </a:tabLst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WhatsApp</a:t>
            </a:r>
            <a:endParaRPr sz="1800">
              <a:latin typeface="Verdana"/>
              <a:cs typeface="Verdana"/>
            </a:endParaRPr>
          </a:p>
          <a:p>
            <a:pPr marL="434340" indent="-285115">
              <a:lnSpc>
                <a:spcPct val="100000"/>
              </a:lnSpc>
              <a:buFont typeface="Wingdings"/>
              <a:buChar char=""/>
              <a:tabLst>
                <a:tab pos="434340" algn="l"/>
              </a:tabLst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Dropbox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229" y="1287221"/>
            <a:ext cx="843597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Why</a:t>
            </a:r>
            <a:r>
              <a:rPr dirty="0" spc="-330"/>
              <a:t> </a:t>
            </a:r>
            <a:r>
              <a:rPr dirty="0" spc="95"/>
              <a:t>React</a:t>
            </a:r>
            <a:r>
              <a:rPr dirty="0" spc="-315"/>
              <a:t> </a:t>
            </a:r>
            <a:r>
              <a:rPr dirty="0"/>
              <a:t>?|Features</a:t>
            </a:r>
            <a:r>
              <a:rPr dirty="0" spc="-330"/>
              <a:t> </a:t>
            </a:r>
            <a:r>
              <a:rPr dirty="0"/>
              <a:t>of</a:t>
            </a:r>
            <a:r>
              <a:rPr dirty="0" spc="-320"/>
              <a:t> </a:t>
            </a:r>
            <a:r>
              <a:rPr dirty="0" spc="85"/>
              <a:t>React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13487"/>
            <a:ext cx="843470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Why</a:t>
            </a:r>
            <a:r>
              <a:rPr dirty="0" spc="-325"/>
              <a:t> </a:t>
            </a:r>
            <a:r>
              <a:rPr dirty="0" spc="95"/>
              <a:t>React</a:t>
            </a:r>
            <a:r>
              <a:rPr dirty="0" spc="-325"/>
              <a:t> </a:t>
            </a:r>
            <a:r>
              <a:rPr dirty="0"/>
              <a:t>?|Features</a:t>
            </a:r>
            <a:r>
              <a:rPr dirty="0" spc="-330"/>
              <a:t> </a:t>
            </a:r>
            <a:r>
              <a:rPr dirty="0"/>
              <a:t>of</a:t>
            </a:r>
            <a:r>
              <a:rPr dirty="0" spc="-335"/>
              <a:t> </a:t>
            </a:r>
            <a:r>
              <a:rPr dirty="0" spc="85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967486"/>
            <a:ext cx="10167620" cy="557466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 marR="395605">
              <a:lnSpc>
                <a:spcPct val="80000"/>
              </a:lnSpc>
              <a:spcBef>
                <a:spcPts val="509"/>
              </a:spcBef>
            </a:pP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so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open-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source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platforms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making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front-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end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easier,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Angular.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Let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us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take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quick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look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benefits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over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other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competitive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frameworks.</a:t>
            </a:r>
            <a:endParaRPr sz="17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590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Simple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80100"/>
              </a:lnSpc>
              <a:spcBef>
                <a:spcPts val="990"/>
              </a:spcBef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easy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7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implement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(only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basic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understanding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JavaScript).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It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well-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defined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lifecycle.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Everything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based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here.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1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simple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comparison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frameworks.</a:t>
            </a:r>
            <a:endParaRPr sz="17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600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Easy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endParaRPr sz="1700">
              <a:latin typeface="Verdana"/>
              <a:cs typeface="Verdana"/>
            </a:endParaRPr>
          </a:p>
          <a:p>
            <a:pPr marL="12700" marR="22225">
              <a:lnSpc>
                <a:spcPts val="1630"/>
              </a:lnSpc>
              <a:spcBef>
                <a:spcPts val="985"/>
              </a:spcBef>
            </a:pP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technology,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anything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easy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understand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always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easy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implement.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Any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developer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easily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understand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syntax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React.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basic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knowledge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HTML,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CSS,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7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JavaScript.</a:t>
            </a:r>
            <a:endParaRPr sz="1700">
              <a:latin typeface="Verdana"/>
              <a:cs typeface="Verdana"/>
            </a:endParaRPr>
          </a:p>
          <a:p>
            <a:pPr marL="12700" marR="230504">
              <a:lnSpc>
                <a:spcPct val="80000"/>
              </a:lnSpc>
              <a:spcBef>
                <a:spcPts val="1015"/>
              </a:spcBef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Anyone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basic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previous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knowledge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programming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easily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understand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while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Angular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Ember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referred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‘Domain-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specific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Language’,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implying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difficult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them.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react,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60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basic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knowledge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65">
                <a:solidFill>
                  <a:srgbClr val="585858"/>
                </a:solidFill>
                <a:latin typeface="Verdana"/>
                <a:cs typeface="Verdana"/>
              </a:rPr>
              <a:t>CSS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HTML.</a:t>
            </a:r>
            <a:endParaRPr sz="1700">
              <a:latin typeface="Verdana"/>
              <a:cs typeface="Verdana"/>
            </a:endParaRPr>
          </a:p>
          <a:p>
            <a:pPr marL="358775" indent="-346075">
              <a:lnSpc>
                <a:spcPct val="100000"/>
              </a:lnSpc>
              <a:spcBef>
                <a:spcPts val="600"/>
              </a:spcBef>
              <a:buClr>
                <a:srgbClr val="A42F0F"/>
              </a:buClr>
              <a:buFont typeface="Wingdings"/>
              <a:buChar char=""/>
              <a:tabLst>
                <a:tab pos="358775" algn="l"/>
              </a:tabLst>
            </a:pP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45">
                <a:solidFill>
                  <a:srgbClr val="585858"/>
                </a:solidFill>
                <a:latin typeface="Verdana"/>
                <a:cs typeface="Verdana"/>
              </a:rPr>
              <a:t>Approach</a:t>
            </a:r>
            <a:endParaRPr sz="1700">
              <a:latin typeface="Verdana"/>
              <a:cs typeface="Verdana"/>
            </a:endParaRPr>
          </a:p>
          <a:p>
            <a:pPr marL="12700" marR="566420">
              <a:lnSpc>
                <a:spcPct val="80100"/>
              </a:lnSpc>
              <a:spcBef>
                <a:spcPts val="994"/>
              </a:spcBef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0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(React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Native).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known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for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its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reusability.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extensively</a:t>
            </a:r>
            <a:r>
              <a:rPr dirty="0" sz="17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2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that’s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plus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feature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React.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70">
                <a:solidFill>
                  <a:srgbClr val="585858"/>
                </a:solidFill>
                <a:latin typeface="Verdana"/>
                <a:cs typeface="Verdana"/>
              </a:rPr>
              <a:t>can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iOS,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Android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endParaRPr sz="1700">
              <a:latin typeface="Verdana"/>
              <a:cs typeface="Verdana"/>
            </a:endParaRPr>
          </a:p>
          <a:p>
            <a:pPr marL="358775" indent="-346075">
              <a:lnSpc>
                <a:spcPct val="100000"/>
              </a:lnSpc>
              <a:spcBef>
                <a:spcPts val="590"/>
              </a:spcBef>
              <a:buClr>
                <a:srgbClr val="A42F0F"/>
              </a:buClr>
              <a:buFont typeface="Wingdings"/>
              <a:buChar char=""/>
              <a:tabLst>
                <a:tab pos="358775" algn="l"/>
              </a:tabLst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Binding</a:t>
            </a:r>
            <a:endParaRPr sz="1700">
              <a:latin typeface="Verdana"/>
              <a:cs typeface="Verdana"/>
            </a:endParaRPr>
          </a:p>
          <a:p>
            <a:pPr marL="12700" marR="724535">
              <a:lnSpc>
                <a:spcPct val="80000"/>
              </a:lnSpc>
              <a:spcBef>
                <a:spcPts val="1005"/>
              </a:spcBef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one-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way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binding.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Also,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easier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debug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large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apps.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directional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flow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flux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architecture.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13487"/>
            <a:ext cx="843470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Why</a:t>
            </a:r>
            <a:r>
              <a:rPr dirty="0" spc="-325"/>
              <a:t> </a:t>
            </a:r>
            <a:r>
              <a:rPr dirty="0" spc="95"/>
              <a:t>React</a:t>
            </a:r>
            <a:r>
              <a:rPr dirty="0" spc="-325"/>
              <a:t> </a:t>
            </a:r>
            <a:r>
              <a:rPr dirty="0"/>
              <a:t>?|Features</a:t>
            </a:r>
            <a:r>
              <a:rPr dirty="0" spc="-330"/>
              <a:t> </a:t>
            </a:r>
            <a:r>
              <a:rPr dirty="0"/>
              <a:t>of</a:t>
            </a:r>
            <a:r>
              <a:rPr dirty="0" spc="-335"/>
              <a:t> </a:t>
            </a:r>
            <a:r>
              <a:rPr dirty="0" spc="85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3419"/>
            <a:ext cx="10200640" cy="54413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endParaRPr sz="1700">
              <a:latin typeface="Verdana"/>
              <a:cs typeface="Verdana"/>
            </a:endParaRPr>
          </a:p>
          <a:p>
            <a:pPr marL="12700" marR="297180">
              <a:lnSpc>
                <a:spcPts val="1630"/>
              </a:lnSpc>
              <a:spcBef>
                <a:spcPts val="985"/>
              </a:spcBef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DOM,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thereby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creating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faster.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compares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components’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previous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states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updates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items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Real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were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40">
                <a:solidFill>
                  <a:srgbClr val="585858"/>
                </a:solidFill>
                <a:latin typeface="Verdana"/>
                <a:cs typeface="Verdana"/>
              </a:rPr>
              <a:t>changed,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updating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again,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conventional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do.</a:t>
            </a:r>
            <a:endParaRPr sz="1700">
              <a:latin typeface="Verdana"/>
              <a:cs typeface="Verdana"/>
            </a:endParaRPr>
          </a:p>
          <a:p>
            <a:pPr marL="73660">
              <a:lnSpc>
                <a:spcPts val="1835"/>
              </a:lnSpc>
              <a:spcBef>
                <a:spcPts val="605"/>
              </a:spcBef>
            </a:pP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fast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secured.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Also,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much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performance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issues.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does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offer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835"/>
              </a:lnSpc>
            </a:pP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built-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container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dependency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injection.</a:t>
            </a:r>
            <a:endParaRPr sz="1700">
              <a:latin typeface="Verdana"/>
              <a:cs typeface="Verdana"/>
            </a:endParaRPr>
          </a:p>
          <a:p>
            <a:pPr marL="12700" marR="144145">
              <a:lnSpc>
                <a:spcPct val="80000"/>
              </a:lnSpc>
              <a:spcBef>
                <a:spcPts val="1010"/>
              </a:spcBef>
            </a:pP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Browserify,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Require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50">
                <a:solidFill>
                  <a:srgbClr val="585858"/>
                </a:solidFill>
                <a:latin typeface="Verdana"/>
                <a:cs typeface="Verdana"/>
              </a:rPr>
              <a:t>JS,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EcmaScript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6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modules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via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Babel,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ReactJS-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di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inject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dependencies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automatically.</a:t>
            </a:r>
            <a:endParaRPr sz="1700">
              <a:latin typeface="Verdana"/>
              <a:cs typeface="Verdana"/>
            </a:endParaRPr>
          </a:p>
          <a:p>
            <a:pPr marL="358775" indent="-346075">
              <a:lnSpc>
                <a:spcPct val="100000"/>
              </a:lnSpc>
              <a:spcBef>
                <a:spcPts val="585"/>
              </a:spcBef>
              <a:buClr>
                <a:srgbClr val="A42F0F"/>
              </a:buClr>
              <a:buFont typeface="Wingdings"/>
              <a:buChar char=""/>
              <a:tabLst>
                <a:tab pos="358775" algn="l"/>
              </a:tabLst>
            </a:pP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Easy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creation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dynamic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endParaRPr sz="1700">
              <a:latin typeface="Verdana"/>
              <a:cs typeface="Verdana"/>
            </a:endParaRPr>
          </a:p>
          <a:p>
            <a:pPr marL="12700" marR="277495">
              <a:lnSpc>
                <a:spcPts val="1630"/>
              </a:lnSpc>
              <a:spcBef>
                <a:spcPts val="985"/>
              </a:spcBef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makes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easier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dynamic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because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requires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less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585858"/>
                </a:solidFill>
                <a:latin typeface="Verdana"/>
                <a:cs typeface="Verdana"/>
              </a:rPr>
              <a:t>coding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4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offers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 functionality,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opposed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JavaScript,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where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coding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often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gets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complex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very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quickly.</a:t>
            </a:r>
            <a:endParaRPr sz="17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Reusable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endParaRPr sz="1700">
              <a:latin typeface="Verdana"/>
              <a:cs typeface="Verdana"/>
            </a:endParaRPr>
          </a:p>
          <a:p>
            <a:pPr marL="12700" marR="173990">
              <a:lnSpc>
                <a:spcPct val="80000"/>
              </a:lnSpc>
              <a:spcBef>
                <a:spcPts val="994"/>
              </a:spcBef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blocks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application,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single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05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usually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consists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multiple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components.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These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their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logic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controls,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they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be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reused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throughout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application,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turn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dramatically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reduces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application’s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time.</a:t>
            </a:r>
            <a:endParaRPr sz="17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590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Testability</a:t>
            </a:r>
            <a:endParaRPr sz="1700">
              <a:latin typeface="Verdana"/>
              <a:cs typeface="Verdana"/>
            </a:endParaRPr>
          </a:p>
          <a:p>
            <a:pPr marL="12700" marR="88265">
              <a:lnSpc>
                <a:spcPct val="80000"/>
              </a:lnSpc>
              <a:spcBef>
                <a:spcPts val="1005"/>
              </a:spcBef>
            </a:pP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easily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testable.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easily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set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triggers,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events,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functions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35">
                <a:solidFill>
                  <a:srgbClr val="585858"/>
                </a:solidFill>
                <a:latin typeface="Verdana"/>
                <a:cs typeface="Verdana"/>
              </a:rPr>
              <a:t>debug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code.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easily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debug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45">
                <a:solidFill>
                  <a:srgbClr val="585858"/>
                </a:solidFill>
                <a:latin typeface="Verdana"/>
                <a:cs typeface="Verdana"/>
              </a:rPr>
              <a:t>code.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13487"/>
            <a:ext cx="843470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Why</a:t>
            </a:r>
            <a:r>
              <a:rPr dirty="0" spc="-325"/>
              <a:t> </a:t>
            </a:r>
            <a:r>
              <a:rPr dirty="0" spc="95"/>
              <a:t>React</a:t>
            </a:r>
            <a:r>
              <a:rPr dirty="0" spc="-325"/>
              <a:t> </a:t>
            </a:r>
            <a:r>
              <a:rPr dirty="0"/>
              <a:t>?|Features</a:t>
            </a:r>
            <a:r>
              <a:rPr dirty="0" spc="-330"/>
              <a:t> </a:t>
            </a:r>
            <a:r>
              <a:rPr dirty="0"/>
              <a:t>of</a:t>
            </a:r>
            <a:r>
              <a:rPr dirty="0" spc="-335"/>
              <a:t> </a:t>
            </a:r>
            <a:r>
              <a:rPr dirty="0" spc="85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3419"/>
            <a:ext cx="10212705" cy="523875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890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 spc="45">
                <a:solidFill>
                  <a:srgbClr val="585858"/>
                </a:solidFill>
                <a:latin typeface="Verdana"/>
                <a:cs typeface="Verdana"/>
              </a:rPr>
              <a:t>Dedicated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tools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easy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debugging:</a:t>
            </a:r>
            <a:endParaRPr sz="1700">
              <a:latin typeface="Verdana"/>
              <a:cs typeface="Verdana"/>
            </a:endParaRPr>
          </a:p>
          <a:p>
            <a:pPr marL="12700" marR="105410">
              <a:lnSpc>
                <a:spcPts val="1839"/>
              </a:lnSpc>
              <a:spcBef>
                <a:spcPts val="1019"/>
              </a:spcBef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released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Chrome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extension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0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debug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This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makes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process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debugging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faster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easier.</a:t>
            </a:r>
            <a:endParaRPr sz="17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760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 spc="-20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SEO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Friendly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features:</a:t>
            </a:r>
            <a:endParaRPr sz="1700">
              <a:latin typeface="Verdana"/>
              <a:cs typeface="Verdana"/>
            </a:endParaRPr>
          </a:p>
          <a:p>
            <a:pPr marL="12700" marR="176530">
              <a:lnSpc>
                <a:spcPts val="1839"/>
              </a:lnSpc>
              <a:spcBef>
                <a:spcPts val="1035"/>
              </a:spcBef>
            </a:pP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Whenever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common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search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engine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failure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time</a:t>
            </a:r>
            <a:r>
              <a:rPr dirty="0" sz="17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runs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server,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renders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returns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virtual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browser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through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regular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webpage.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of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ability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deal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failures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efficiently.</a:t>
            </a:r>
            <a:endParaRPr sz="17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700" spc="9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helpful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developer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toolset:</a:t>
            </a:r>
            <a:endParaRPr sz="1700">
              <a:latin typeface="Verdana"/>
              <a:cs typeface="Verdana"/>
            </a:endParaRPr>
          </a:p>
          <a:p>
            <a:pPr marL="12700" marR="246379">
              <a:lnSpc>
                <a:spcPct val="90000"/>
              </a:lnSpc>
              <a:spcBef>
                <a:spcPts val="994"/>
              </a:spcBef>
            </a:pP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Another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important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user-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friendly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platform.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two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major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tools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provided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Developer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Tools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Redux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Developer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Tools.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Both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tools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be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installed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Chrome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extensions.</a:t>
            </a:r>
            <a:endParaRPr sz="1700">
              <a:latin typeface="Verdana"/>
              <a:cs typeface="Verdana"/>
            </a:endParaRPr>
          </a:p>
          <a:p>
            <a:pPr marL="12700" marR="155575" indent="60960">
              <a:lnSpc>
                <a:spcPts val="1839"/>
              </a:lnSpc>
              <a:spcBef>
                <a:spcPts val="1035"/>
              </a:spcBef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developer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tool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inspecting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lie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hierarchy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are used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introspecting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current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properties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states.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helps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view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hierarchies,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discover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child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parent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well.</a:t>
            </a:r>
            <a:endParaRPr sz="1700">
              <a:latin typeface="Verdana"/>
              <a:cs typeface="Verdana"/>
            </a:endParaRPr>
          </a:p>
          <a:p>
            <a:pPr marL="12700" marR="5080" indent="60960">
              <a:lnSpc>
                <a:spcPct val="90000"/>
              </a:lnSpc>
              <a:spcBef>
                <a:spcPts val="960"/>
              </a:spcBef>
            </a:pP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Redux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observe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various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dispatched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actions,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current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store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states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check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changes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stores.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dispatch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actions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or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modify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stores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changes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also </a:t>
            </a:r>
            <a:r>
              <a:rPr dirty="0" sz="1700" spc="90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reflected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viewed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instantly.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user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record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70">
                <a:solidFill>
                  <a:srgbClr val="585858"/>
                </a:solidFill>
                <a:latin typeface="Verdana"/>
                <a:cs typeface="Verdana"/>
              </a:rPr>
              <a:t>go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70">
                <a:solidFill>
                  <a:srgbClr val="585858"/>
                </a:solidFill>
                <a:latin typeface="Verdana"/>
                <a:cs typeface="Verdana"/>
              </a:rPr>
              <a:t>back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previous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states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of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7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debugging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 purposes.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13487"/>
            <a:ext cx="843470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Why</a:t>
            </a:r>
            <a:r>
              <a:rPr dirty="0" spc="-325"/>
              <a:t> </a:t>
            </a:r>
            <a:r>
              <a:rPr dirty="0" spc="95"/>
              <a:t>React</a:t>
            </a:r>
            <a:r>
              <a:rPr dirty="0" spc="-325"/>
              <a:t> </a:t>
            </a:r>
            <a:r>
              <a:rPr dirty="0"/>
              <a:t>?|Features</a:t>
            </a:r>
            <a:r>
              <a:rPr dirty="0" spc="-330"/>
              <a:t> </a:t>
            </a:r>
            <a:r>
              <a:rPr dirty="0"/>
              <a:t>of</a:t>
            </a:r>
            <a:r>
              <a:rPr dirty="0" spc="-335"/>
              <a:t> </a:t>
            </a:r>
            <a:r>
              <a:rPr dirty="0" spc="85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160635" cy="19246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61315" indent="-348615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361315" algn="l"/>
              </a:tabLst>
            </a:pP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backed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strong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community: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Initially,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was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internal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later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shared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entire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world.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Currently,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supported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Instagram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engineering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teams,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plus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external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experts.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example,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GitHub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repository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numbers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over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1377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contributors,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while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users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ask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their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questions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Stack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Overflow,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Discussion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forum,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Reactiflux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Chart,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Freenode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IRC,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social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media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platforms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others.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13487"/>
            <a:ext cx="543560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80"/>
              <a:t>JAVASCRIPT</a:t>
            </a:r>
            <a:r>
              <a:rPr dirty="0" spc="-300"/>
              <a:t> </a:t>
            </a:r>
            <a:r>
              <a:rPr dirty="0" spc="-360"/>
              <a:t>LIBRARY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1"/>
            <a:ext cx="10281920" cy="5568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0485" marR="43815">
              <a:lnSpc>
                <a:spcPct val="100000"/>
              </a:lnSpc>
              <a:spcBef>
                <a:spcPts val="105"/>
              </a:spcBef>
            </a:pPr>
            <a:r>
              <a:rPr dirty="0" sz="1700" spc="-100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dirty="0" sz="1700" spc="-9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FF0000"/>
                </a:solidFill>
                <a:latin typeface="Verdana"/>
                <a:cs typeface="Verdana"/>
              </a:rPr>
              <a:t>example,</a:t>
            </a:r>
            <a:r>
              <a:rPr dirty="0" sz="1700" spc="-1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let’s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say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program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where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plan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working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strings.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70">
                <a:solidFill>
                  <a:srgbClr val="585858"/>
                </a:solidFill>
                <a:latin typeface="Verdana"/>
                <a:cs typeface="Verdana"/>
              </a:rPr>
              <a:t>decide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keep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2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DRY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(don’t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repeat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yourself)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reusable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functions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these:</a:t>
            </a:r>
            <a:endParaRPr sz="17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994"/>
              </a:spcBef>
            </a:pPr>
            <a:r>
              <a:rPr dirty="0" sz="1700" spc="-25">
                <a:solidFill>
                  <a:srgbClr val="00AFEF"/>
                </a:solidFill>
                <a:latin typeface="Verdana"/>
                <a:cs typeface="Verdana"/>
              </a:rPr>
              <a:t>function</a:t>
            </a:r>
            <a:r>
              <a:rPr dirty="0" sz="1700" spc="-95">
                <a:solidFill>
                  <a:srgbClr val="00AFEF"/>
                </a:solidFill>
                <a:latin typeface="Verdana"/>
                <a:cs typeface="Verdana"/>
              </a:rPr>
              <a:t> getWords(str)</a:t>
            </a:r>
            <a:r>
              <a:rPr dirty="0" sz="1700" spc="-3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535">
                <a:solidFill>
                  <a:srgbClr val="00AFEF"/>
                </a:solidFill>
                <a:latin typeface="Verdana"/>
                <a:cs typeface="Verdana"/>
              </a:rPr>
              <a:t>{</a:t>
            </a:r>
            <a:endParaRPr sz="17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994"/>
              </a:spcBef>
            </a:pPr>
            <a:r>
              <a:rPr dirty="0" sz="1700" spc="-25">
                <a:solidFill>
                  <a:srgbClr val="00AFEF"/>
                </a:solidFill>
                <a:latin typeface="Verdana"/>
                <a:cs typeface="Verdana"/>
              </a:rPr>
              <a:t>const</a:t>
            </a:r>
            <a:r>
              <a:rPr dirty="0" sz="1700" spc="-135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00AFEF"/>
                </a:solidFill>
                <a:latin typeface="Verdana"/>
                <a:cs typeface="Verdana"/>
              </a:rPr>
              <a:t>words</a:t>
            </a:r>
            <a:r>
              <a:rPr dirty="0" sz="1700" spc="-12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00AFEF"/>
                </a:solidFill>
                <a:latin typeface="Verdana"/>
                <a:cs typeface="Verdana"/>
              </a:rPr>
              <a:t>=</a:t>
            </a:r>
            <a:r>
              <a:rPr dirty="0" sz="1700" spc="-114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00AFEF"/>
                </a:solidFill>
                <a:latin typeface="Verdana"/>
                <a:cs typeface="Verdana"/>
              </a:rPr>
              <a:t>str.split('</a:t>
            </a:r>
            <a:r>
              <a:rPr dirty="0" sz="1700" spc="-75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00AFEF"/>
                </a:solidFill>
                <a:latin typeface="Verdana"/>
                <a:cs typeface="Verdana"/>
              </a:rPr>
              <a:t>');</a:t>
            </a:r>
            <a:endParaRPr sz="17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1010"/>
              </a:spcBef>
            </a:pPr>
            <a:r>
              <a:rPr dirty="0" sz="1700" spc="-90">
                <a:solidFill>
                  <a:srgbClr val="00AFEF"/>
                </a:solidFill>
                <a:latin typeface="Verdana"/>
                <a:cs typeface="Verdana"/>
              </a:rPr>
              <a:t>return</a:t>
            </a:r>
            <a:r>
              <a:rPr dirty="0" sz="1700" spc="-11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00AFEF"/>
                </a:solidFill>
                <a:latin typeface="Verdana"/>
                <a:cs typeface="Verdana"/>
              </a:rPr>
              <a:t>words;</a:t>
            </a:r>
            <a:endParaRPr sz="17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994"/>
              </a:spcBef>
            </a:pPr>
            <a:r>
              <a:rPr dirty="0" sz="1700" spc="-535">
                <a:solidFill>
                  <a:srgbClr val="00AFEF"/>
                </a:solidFill>
                <a:latin typeface="Verdana"/>
                <a:cs typeface="Verdana"/>
              </a:rPr>
              <a:t>}</a:t>
            </a:r>
            <a:endParaRPr sz="17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1000"/>
              </a:spcBef>
            </a:pPr>
            <a:r>
              <a:rPr dirty="0" sz="1700" spc="-25">
                <a:solidFill>
                  <a:srgbClr val="00AFEF"/>
                </a:solidFill>
                <a:latin typeface="Verdana"/>
                <a:cs typeface="Verdana"/>
              </a:rPr>
              <a:t>function</a:t>
            </a:r>
            <a:r>
              <a:rPr dirty="0" sz="1700" spc="-65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00AFEF"/>
                </a:solidFill>
                <a:latin typeface="Verdana"/>
                <a:cs typeface="Verdana"/>
              </a:rPr>
              <a:t>createSentence(words)</a:t>
            </a:r>
            <a:r>
              <a:rPr dirty="0" sz="1700" spc="-6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535">
                <a:solidFill>
                  <a:srgbClr val="00AFEF"/>
                </a:solidFill>
                <a:latin typeface="Verdana"/>
                <a:cs typeface="Verdana"/>
              </a:rPr>
              <a:t>{</a:t>
            </a:r>
            <a:endParaRPr sz="17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1005"/>
              </a:spcBef>
            </a:pPr>
            <a:r>
              <a:rPr dirty="0" sz="1700" spc="-25">
                <a:solidFill>
                  <a:srgbClr val="00AFEF"/>
                </a:solidFill>
                <a:latin typeface="Verdana"/>
                <a:cs typeface="Verdana"/>
              </a:rPr>
              <a:t>const</a:t>
            </a:r>
            <a:r>
              <a:rPr dirty="0" sz="1700" spc="-11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00AFEF"/>
                </a:solidFill>
                <a:latin typeface="Verdana"/>
                <a:cs typeface="Verdana"/>
              </a:rPr>
              <a:t>sentence</a:t>
            </a:r>
            <a:r>
              <a:rPr dirty="0" sz="1700" spc="-95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00AFEF"/>
                </a:solidFill>
                <a:latin typeface="Verdana"/>
                <a:cs typeface="Verdana"/>
              </a:rPr>
              <a:t>=</a:t>
            </a:r>
            <a:r>
              <a:rPr dirty="0" sz="1700" spc="-95">
                <a:solidFill>
                  <a:srgbClr val="00AFEF"/>
                </a:solidFill>
                <a:latin typeface="Verdana"/>
                <a:cs typeface="Verdana"/>
              </a:rPr>
              <a:t> words.join('</a:t>
            </a:r>
            <a:r>
              <a:rPr dirty="0" sz="1700" spc="-65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00AFEF"/>
                </a:solidFill>
                <a:latin typeface="Verdana"/>
                <a:cs typeface="Verdana"/>
              </a:rPr>
              <a:t>');</a:t>
            </a:r>
            <a:endParaRPr sz="17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1000"/>
              </a:spcBef>
            </a:pPr>
            <a:r>
              <a:rPr dirty="0" sz="1700" spc="-90">
                <a:solidFill>
                  <a:srgbClr val="00AFEF"/>
                </a:solidFill>
                <a:latin typeface="Verdana"/>
                <a:cs typeface="Verdana"/>
              </a:rPr>
              <a:t>return</a:t>
            </a:r>
            <a:r>
              <a:rPr dirty="0" sz="1700" spc="-11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00AFEF"/>
                </a:solidFill>
                <a:latin typeface="Verdana"/>
                <a:cs typeface="Verdana"/>
              </a:rPr>
              <a:t>sentence;</a:t>
            </a:r>
            <a:endParaRPr sz="17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994"/>
              </a:spcBef>
            </a:pPr>
            <a:r>
              <a:rPr dirty="0" sz="1700" spc="-535">
                <a:solidFill>
                  <a:srgbClr val="00AFEF"/>
                </a:solidFill>
                <a:latin typeface="Verdana"/>
                <a:cs typeface="Verdana"/>
              </a:rPr>
              <a:t>}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Congratulations.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 You’ve</a:t>
            </a:r>
            <a:r>
              <a:rPr dirty="0" sz="17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created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library.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isn’t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anything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magic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about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library.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reusable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1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written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someone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else.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Their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purpose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help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solve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common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problems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easier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ways.</a:t>
            </a:r>
            <a:endParaRPr sz="17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lot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50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libraries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out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50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them—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what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makes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it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unique?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What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50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for,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why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JS?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better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than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libraries?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9216" y="3345002"/>
            <a:ext cx="105556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2205" algn="l"/>
              </a:tabLst>
            </a:pPr>
            <a:r>
              <a:rPr dirty="0" sz="3600" spc="-35">
                <a:solidFill>
                  <a:srgbClr val="252525"/>
                </a:solidFill>
                <a:latin typeface="Verdana"/>
                <a:cs typeface="Verdana"/>
              </a:rPr>
              <a:t>Disadvantages</a:t>
            </a:r>
            <a:r>
              <a:rPr dirty="0" sz="3600" spc="-21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4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315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	</a:t>
            </a:r>
            <a:r>
              <a:rPr dirty="0" sz="3600" spc="-165">
                <a:solidFill>
                  <a:srgbClr val="252525"/>
                </a:solidFill>
                <a:latin typeface="Verdana"/>
                <a:cs typeface="Verdana"/>
              </a:rPr>
              <a:t>Limitations</a:t>
            </a:r>
            <a:r>
              <a:rPr dirty="0" sz="3600" spc="-21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dirty="0" sz="3600" spc="-2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7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282651"/>
            <a:ext cx="93738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13705" algn="l"/>
              </a:tabLst>
            </a:pPr>
            <a:r>
              <a:rPr dirty="0" sz="3200" spc="-30"/>
              <a:t>Disadvantages</a:t>
            </a:r>
            <a:r>
              <a:rPr dirty="0" sz="3200" spc="-235"/>
              <a:t> </a:t>
            </a:r>
            <a:r>
              <a:rPr dirty="0" sz="3200"/>
              <a:t>of</a:t>
            </a:r>
            <a:r>
              <a:rPr dirty="0" sz="3200" spc="-215"/>
              <a:t> </a:t>
            </a:r>
            <a:r>
              <a:rPr dirty="0" sz="3200" spc="70"/>
              <a:t>React</a:t>
            </a:r>
            <a:r>
              <a:rPr dirty="0" sz="3200" spc="-220"/>
              <a:t> </a:t>
            </a:r>
            <a:r>
              <a:rPr dirty="0" sz="3200" spc="-285"/>
              <a:t>JS</a:t>
            </a:r>
            <a:r>
              <a:rPr dirty="0" sz="3200"/>
              <a:t>	</a:t>
            </a:r>
            <a:r>
              <a:rPr dirty="0" sz="3200" spc="-160"/>
              <a:t>Limitations</a:t>
            </a:r>
            <a:r>
              <a:rPr dirty="0" sz="3200" spc="-185"/>
              <a:t> </a:t>
            </a:r>
            <a:r>
              <a:rPr dirty="0" sz="3200"/>
              <a:t>of</a:t>
            </a:r>
            <a:r>
              <a:rPr dirty="0" sz="3200" spc="-210"/>
              <a:t> </a:t>
            </a:r>
            <a:r>
              <a:rPr dirty="0" sz="3200" spc="60"/>
              <a:t>React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007600" cy="27266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Limitations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endParaRPr sz="1800">
              <a:latin typeface="Verdana"/>
              <a:cs typeface="Verdana"/>
            </a:endParaRPr>
          </a:p>
          <a:p>
            <a:pPr marL="12700" marR="114935">
              <a:lnSpc>
                <a:spcPct val="100000"/>
              </a:lnSpc>
              <a:spcBef>
                <a:spcPts val="994"/>
              </a:spcBef>
            </a:pP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written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i.e.,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CSS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part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JavaScript,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quite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confusing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frameworks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prefer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keeping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separate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JavaScript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code.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file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size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large.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focuses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View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section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so,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developing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large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include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handle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parts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of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327" y="4122801"/>
            <a:ext cx="10102850" cy="2071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Fewer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features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compared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monolithic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such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AngularJS.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example,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 Angular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routing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inbuilt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include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external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files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perform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routing.</a:t>
            </a:r>
            <a:endParaRPr sz="1800">
              <a:latin typeface="Verdana"/>
              <a:cs typeface="Verdana"/>
            </a:endParaRPr>
          </a:p>
          <a:p>
            <a:pPr marL="12700" marR="48895">
              <a:lnSpc>
                <a:spcPct val="99900"/>
              </a:lnSpc>
              <a:spcBef>
                <a:spcPts val="101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so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Babel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transpile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into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plane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Webpack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&amp;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build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run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application.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familiar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technologies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get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error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into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difficult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handle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resolve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error.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282651"/>
            <a:ext cx="93738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13705" algn="l"/>
              </a:tabLst>
            </a:pPr>
            <a:r>
              <a:rPr dirty="0" sz="3200" spc="-30"/>
              <a:t>Disadvantages</a:t>
            </a:r>
            <a:r>
              <a:rPr dirty="0" sz="3200" spc="-235"/>
              <a:t> </a:t>
            </a:r>
            <a:r>
              <a:rPr dirty="0" sz="3200"/>
              <a:t>of</a:t>
            </a:r>
            <a:r>
              <a:rPr dirty="0" sz="3200" spc="-215"/>
              <a:t> </a:t>
            </a:r>
            <a:r>
              <a:rPr dirty="0" sz="3200" spc="70"/>
              <a:t>React</a:t>
            </a:r>
            <a:r>
              <a:rPr dirty="0" sz="3200" spc="-220"/>
              <a:t> </a:t>
            </a:r>
            <a:r>
              <a:rPr dirty="0" sz="3200" spc="-285"/>
              <a:t>JS</a:t>
            </a:r>
            <a:r>
              <a:rPr dirty="0" sz="3200"/>
              <a:t>	</a:t>
            </a:r>
            <a:r>
              <a:rPr dirty="0" sz="3200" spc="-160"/>
              <a:t>Limitations</a:t>
            </a:r>
            <a:r>
              <a:rPr dirty="0" sz="3200" spc="-185"/>
              <a:t> </a:t>
            </a:r>
            <a:r>
              <a:rPr dirty="0" sz="3200"/>
              <a:t>of</a:t>
            </a:r>
            <a:r>
              <a:rPr dirty="0" sz="3200" spc="-210"/>
              <a:t> </a:t>
            </a:r>
            <a:r>
              <a:rPr dirty="0" sz="3200" spc="60"/>
              <a:t>React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892810"/>
            <a:ext cx="10170795" cy="34232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297815" algn="l"/>
              </a:tabLst>
            </a:pP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Limitations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Extra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SEO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Problem: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issues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Google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search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engines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can’t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index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or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poorly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index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dynamic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sites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client-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rendering.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issues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haven’t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been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absolutely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established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exposure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materials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around.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Google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itself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confirmed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their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crawlers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0">
                <a:solidFill>
                  <a:srgbClr val="585858"/>
                </a:solidFill>
                <a:latin typeface="Verdana"/>
                <a:cs typeface="Verdana"/>
              </a:rPr>
              <a:t>capable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reading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dynamic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content.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So,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tend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aren’t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gonna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say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that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won’t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indexed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Google.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It’s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2018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spite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everything.</a:t>
            </a:r>
            <a:endParaRPr sz="1800">
              <a:latin typeface="Verdana"/>
              <a:cs typeface="Verdana"/>
            </a:endParaRPr>
          </a:p>
          <a:p>
            <a:pPr marL="12700" marR="86360">
              <a:lnSpc>
                <a:spcPct val="100000"/>
              </a:lnSpc>
              <a:spcBef>
                <a:spcPts val="1000"/>
              </a:spcBef>
            </a:pP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JavaScript!’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4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barrier:ReactJS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It’s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syntax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extension,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permits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commixture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JavaScript.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its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own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advantages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(for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instance,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protective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injections),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however,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members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event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community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think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about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significant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disadvantage.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designers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complain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regarding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JSX’s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quality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resultant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steep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curve.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489" y="1863978"/>
            <a:ext cx="62769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0"/>
              <a:t>Library</a:t>
            </a:r>
            <a:r>
              <a:rPr dirty="0" sz="4800" spc="-380"/>
              <a:t> </a:t>
            </a:r>
            <a:r>
              <a:rPr dirty="0" sz="4800" spc="-430"/>
              <a:t>VS</a:t>
            </a:r>
            <a:r>
              <a:rPr dirty="0" sz="4800" spc="-335"/>
              <a:t> </a:t>
            </a:r>
            <a:r>
              <a:rPr dirty="0" sz="4800" spc="-130"/>
              <a:t>Framework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113487"/>
            <a:ext cx="562737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0"/>
              <a:t>Library</a:t>
            </a:r>
            <a:r>
              <a:rPr dirty="0" spc="-320"/>
              <a:t> </a:t>
            </a:r>
            <a:r>
              <a:rPr dirty="0" spc="-395"/>
              <a:t>VS</a:t>
            </a:r>
            <a:r>
              <a:rPr dirty="0" spc="-320"/>
              <a:t> </a:t>
            </a:r>
            <a:r>
              <a:rPr dirty="0" spc="-120"/>
              <a:t>Framework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5327" y="1019302"/>
            <a:ext cx="10149840" cy="1650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5745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Both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frameworks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written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someone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else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help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solve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common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problems.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key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difference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between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"Inversion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Control".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method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library,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control.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framework,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control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inverted: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calls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you.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1179" y="2609086"/>
            <a:ext cx="6400800" cy="41727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15255" y="1211580"/>
            <a:ext cx="3444240" cy="853440"/>
            <a:chOff x="4715255" y="1211580"/>
            <a:chExt cx="3444240" cy="853440"/>
          </a:xfrm>
        </p:grpSpPr>
        <p:sp>
          <p:nvSpPr>
            <p:cNvPr id="3" name="object 3" descr=""/>
            <p:cNvSpPr/>
            <p:nvPr/>
          </p:nvSpPr>
          <p:spPr>
            <a:xfrm>
              <a:off x="4722875" y="1219200"/>
              <a:ext cx="3429000" cy="838200"/>
            </a:xfrm>
            <a:custGeom>
              <a:avLst/>
              <a:gdLst/>
              <a:ahLst/>
              <a:cxnLst/>
              <a:rect l="l" t="t" r="r" b="b"/>
              <a:pathLst>
                <a:path w="3429000" h="838200">
                  <a:moveTo>
                    <a:pt x="32893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3289300" y="838200"/>
                  </a:lnTo>
                  <a:lnTo>
                    <a:pt x="3333430" y="831083"/>
                  </a:lnTo>
                  <a:lnTo>
                    <a:pt x="3371776" y="811263"/>
                  </a:lnTo>
                  <a:lnTo>
                    <a:pt x="3402027" y="781031"/>
                  </a:lnTo>
                  <a:lnTo>
                    <a:pt x="3421871" y="742679"/>
                  </a:lnTo>
                  <a:lnTo>
                    <a:pt x="3429000" y="698500"/>
                  </a:lnTo>
                  <a:lnTo>
                    <a:pt x="3429000" y="139700"/>
                  </a:lnTo>
                  <a:lnTo>
                    <a:pt x="3421871" y="95520"/>
                  </a:lnTo>
                  <a:lnTo>
                    <a:pt x="3402027" y="57168"/>
                  </a:lnTo>
                  <a:lnTo>
                    <a:pt x="3371776" y="26936"/>
                  </a:lnTo>
                  <a:lnTo>
                    <a:pt x="3333430" y="7116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722875" y="1219200"/>
              <a:ext cx="3429000" cy="838200"/>
            </a:xfrm>
            <a:custGeom>
              <a:avLst/>
              <a:gdLst/>
              <a:ahLst/>
              <a:cxnLst/>
              <a:rect l="l" t="t" r="r" b="b"/>
              <a:pathLst>
                <a:path w="3429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3289300" y="0"/>
                  </a:lnTo>
                  <a:lnTo>
                    <a:pt x="3333430" y="7116"/>
                  </a:lnTo>
                  <a:lnTo>
                    <a:pt x="3371776" y="26936"/>
                  </a:lnTo>
                  <a:lnTo>
                    <a:pt x="3402027" y="57168"/>
                  </a:lnTo>
                  <a:lnTo>
                    <a:pt x="3421871" y="95520"/>
                  </a:lnTo>
                  <a:lnTo>
                    <a:pt x="3429000" y="139700"/>
                  </a:lnTo>
                  <a:lnTo>
                    <a:pt x="3429000" y="698500"/>
                  </a:lnTo>
                  <a:lnTo>
                    <a:pt x="3421871" y="742679"/>
                  </a:lnTo>
                  <a:lnTo>
                    <a:pt x="3402027" y="781031"/>
                  </a:lnTo>
                  <a:lnTo>
                    <a:pt x="3371776" y="811263"/>
                  </a:lnTo>
                  <a:lnTo>
                    <a:pt x="3333430" y="831083"/>
                  </a:lnTo>
                  <a:lnTo>
                    <a:pt x="32893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945507" y="1282954"/>
            <a:ext cx="298132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93065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22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dirty="0" sz="2200" spc="-65" b="1">
                <a:solidFill>
                  <a:srgbClr val="FFFFFF"/>
                </a:solidFill>
                <a:latin typeface="Arial"/>
                <a:cs typeface="Arial"/>
              </a:rPr>
              <a:t>SPA</a:t>
            </a:r>
            <a:r>
              <a:rPr dirty="0" sz="22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(single</a:t>
            </a:r>
            <a:r>
              <a:rPr dirty="0" sz="2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22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FFFFFF"/>
                </a:solidFill>
                <a:latin typeface="Arial"/>
                <a:cs typeface="Arial"/>
              </a:rPr>
              <a:t>App)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604516" y="2659379"/>
            <a:ext cx="2159635" cy="1005840"/>
            <a:chOff x="2604516" y="2659379"/>
            <a:chExt cx="2159635" cy="1005840"/>
          </a:xfrm>
        </p:grpSpPr>
        <p:sp>
          <p:nvSpPr>
            <p:cNvPr id="7" name="object 7" descr=""/>
            <p:cNvSpPr/>
            <p:nvPr/>
          </p:nvSpPr>
          <p:spPr>
            <a:xfrm>
              <a:off x="2612136" y="2666999"/>
              <a:ext cx="2144395" cy="990600"/>
            </a:xfrm>
            <a:custGeom>
              <a:avLst/>
              <a:gdLst/>
              <a:ahLst/>
              <a:cxnLst/>
              <a:rect l="l" t="t" r="r" b="b"/>
              <a:pathLst>
                <a:path w="2144395" h="990600">
                  <a:moveTo>
                    <a:pt x="1979167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979167" y="990600"/>
                  </a:lnTo>
                  <a:lnTo>
                    <a:pt x="2023059" y="984702"/>
                  </a:lnTo>
                  <a:lnTo>
                    <a:pt x="2062498" y="968059"/>
                  </a:lnTo>
                  <a:lnTo>
                    <a:pt x="2095912" y="942244"/>
                  </a:lnTo>
                  <a:lnTo>
                    <a:pt x="2121727" y="908830"/>
                  </a:lnTo>
                  <a:lnTo>
                    <a:pt x="2138370" y="869391"/>
                  </a:lnTo>
                  <a:lnTo>
                    <a:pt x="2144267" y="825500"/>
                  </a:lnTo>
                  <a:lnTo>
                    <a:pt x="2144267" y="165100"/>
                  </a:lnTo>
                  <a:lnTo>
                    <a:pt x="2138370" y="121208"/>
                  </a:lnTo>
                  <a:lnTo>
                    <a:pt x="2121727" y="81769"/>
                  </a:lnTo>
                  <a:lnTo>
                    <a:pt x="2095912" y="48355"/>
                  </a:lnTo>
                  <a:lnTo>
                    <a:pt x="2062498" y="22540"/>
                  </a:lnTo>
                  <a:lnTo>
                    <a:pt x="2023059" y="5897"/>
                  </a:lnTo>
                  <a:lnTo>
                    <a:pt x="19791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12136" y="2666999"/>
              <a:ext cx="2144395" cy="990600"/>
            </a:xfrm>
            <a:custGeom>
              <a:avLst/>
              <a:gdLst/>
              <a:ahLst/>
              <a:cxnLst/>
              <a:rect l="l" t="t" r="r" b="b"/>
              <a:pathLst>
                <a:path w="2144395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979167" y="0"/>
                  </a:lnTo>
                  <a:lnTo>
                    <a:pt x="2023059" y="5897"/>
                  </a:lnTo>
                  <a:lnTo>
                    <a:pt x="2062498" y="22540"/>
                  </a:lnTo>
                  <a:lnTo>
                    <a:pt x="2095912" y="48355"/>
                  </a:lnTo>
                  <a:lnTo>
                    <a:pt x="2121727" y="81769"/>
                  </a:lnTo>
                  <a:lnTo>
                    <a:pt x="2138370" y="121208"/>
                  </a:lnTo>
                  <a:lnTo>
                    <a:pt x="2144267" y="165100"/>
                  </a:lnTo>
                  <a:lnTo>
                    <a:pt x="2144267" y="825500"/>
                  </a:lnTo>
                  <a:lnTo>
                    <a:pt x="2138370" y="869391"/>
                  </a:lnTo>
                  <a:lnTo>
                    <a:pt x="2121727" y="908830"/>
                  </a:lnTo>
                  <a:lnTo>
                    <a:pt x="2095912" y="942244"/>
                  </a:lnTo>
                  <a:lnTo>
                    <a:pt x="2062498" y="968059"/>
                  </a:lnTo>
                  <a:lnTo>
                    <a:pt x="2023059" y="984702"/>
                  </a:lnTo>
                  <a:lnTo>
                    <a:pt x="1979167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867660" y="2834767"/>
            <a:ext cx="163131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95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697468" y="2583179"/>
            <a:ext cx="2357755" cy="1005840"/>
            <a:chOff x="8697468" y="2583179"/>
            <a:chExt cx="2357755" cy="1005840"/>
          </a:xfrm>
        </p:grpSpPr>
        <p:sp>
          <p:nvSpPr>
            <p:cNvPr id="11" name="object 11" descr=""/>
            <p:cNvSpPr/>
            <p:nvPr/>
          </p:nvSpPr>
          <p:spPr>
            <a:xfrm>
              <a:off x="8705088" y="2590799"/>
              <a:ext cx="2342515" cy="990600"/>
            </a:xfrm>
            <a:custGeom>
              <a:avLst/>
              <a:gdLst/>
              <a:ahLst/>
              <a:cxnLst/>
              <a:rect l="l" t="t" r="r" b="b"/>
              <a:pathLst>
                <a:path w="2342515" h="990600">
                  <a:moveTo>
                    <a:pt x="2177287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2177287" y="990600"/>
                  </a:lnTo>
                  <a:lnTo>
                    <a:pt x="2221179" y="984702"/>
                  </a:lnTo>
                  <a:lnTo>
                    <a:pt x="2260618" y="968059"/>
                  </a:lnTo>
                  <a:lnTo>
                    <a:pt x="2294032" y="942244"/>
                  </a:lnTo>
                  <a:lnTo>
                    <a:pt x="2319847" y="908830"/>
                  </a:lnTo>
                  <a:lnTo>
                    <a:pt x="2336490" y="869391"/>
                  </a:lnTo>
                  <a:lnTo>
                    <a:pt x="2342387" y="825500"/>
                  </a:lnTo>
                  <a:lnTo>
                    <a:pt x="2342387" y="165100"/>
                  </a:lnTo>
                  <a:lnTo>
                    <a:pt x="2336490" y="121208"/>
                  </a:lnTo>
                  <a:lnTo>
                    <a:pt x="2319847" y="81769"/>
                  </a:lnTo>
                  <a:lnTo>
                    <a:pt x="2294032" y="48355"/>
                  </a:lnTo>
                  <a:lnTo>
                    <a:pt x="2260618" y="22540"/>
                  </a:lnTo>
                  <a:lnTo>
                    <a:pt x="2221179" y="5897"/>
                  </a:lnTo>
                  <a:lnTo>
                    <a:pt x="217728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705088" y="2590799"/>
              <a:ext cx="2342515" cy="990600"/>
            </a:xfrm>
            <a:custGeom>
              <a:avLst/>
              <a:gdLst/>
              <a:ahLst/>
              <a:cxnLst/>
              <a:rect l="l" t="t" r="r" b="b"/>
              <a:pathLst>
                <a:path w="2342515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2177287" y="0"/>
                  </a:lnTo>
                  <a:lnTo>
                    <a:pt x="2221179" y="5897"/>
                  </a:lnTo>
                  <a:lnTo>
                    <a:pt x="2260618" y="22540"/>
                  </a:lnTo>
                  <a:lnTo>
                    <a:pt x="2294032" y="48355"/>
                  </a:lnTo>
                  <a:lnTo>
                    <a:pt x="2319847" y="81769"/>
                  </a:lnTo>
                  <a:lnTo>
                    <a:pt x="2336490" y="121208"/>
                  </a:lnTo>
                  <a:lnTo>
                    <a:pt x="2342387" y="165100"/>
                  </a:lnTo>
                  <a:lnTo>
                    <a:pt x="2342387" y="825500"/>
                  </a:lnTo>
                  <a:lnTo>
                    <a:pt x="2336490" y="869391"/>
                  </a:lnTo>
                  <a:lnTo>
                    <a:pt x="2319847" y="908830"/>
                  </a:lnTo>
                  <a:lnTo>
                    <a:pt x="2294032" y="942244"/>
                  </a:lnTo>
                  <a:lnTo>
                    <a:pt x="2260618" y="968059"/>
                  </a:lnTo>
                  <a:lnTo>
                    <a:pt x="2221179" y="984702"/>
                  </a:lnTo>
                  <a:lnTo>
                    <a:pt x="2177287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846946" y="2837815"/>
            <a:ext cx="20612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743455" y="3878579"/>
            <a:ext cx="3749040" cy="701040"/>
            <a:chOff x="1743455" y="3878579"/>
            <a:chExt cx="3749040" cy="701040"/>
          </a:xfrm>
        </p:grpSpPr>
        <p:sp>
          <p:nvSpPr>
            <p:cNvPr id="15" name="object 15" descr=""/>
            <p:cNvSpPr/>
            <p:nvPr/>
          </p:nvSpPr>
          <p:spPr>
            <a:xfrm>
              <a:off x="1751075" y="3886199"/>
              <a:ext cx="3733800" cy="685800"/>
            </a:xfrm>
            <a:custGeom>
              <a:avLst/>
              <a:gdLst/>
              <a:ahLst/>
              <a:cxnLst/>
              <a:rect l="l" t="t" r="r" b="b"/>
              <a:pathLst>
                <a:path w="3733800" h="685800">
                  <a:moveTo>
                    <a:pt x="36195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3619500" y="685800"/>
                  </a:lnTo>
                  <a:lnTo>
                    <a:pt x="3663987" y="676816"/>
                  </a:lnTo>
                  <a:lnTo>
                    <a:pt x="3700319" y="652319"/>
                  </a:lnTo>
                  <a:lnTo>
                    <a:pt x="3724816" y="615987"/>
                  </a:lnTo>
                  <a:lnTo>
                    <a:pt x="3733800" y="571500"/>
                  </a:lnTo>
                  <a:lnTo>
                    <a:pt x="3733800" y="114300"/>
                  </a:lnTo>
                  <a:lnTo>
                    <a:pt x="3724816" y="69812"/>
                  </a:lnTo>
                  <a:lnTo>
                    <a:pt x="3700319" y="33480"/>
                  </a:lnTo>
                  <a:lnTo>
                    <a:pt x="3663987" y="8983"/>
                  </a:lnTo>
                  <a:lnTo>
                    <a:pt x="3619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51075" y="3886199"/>
              <a:ext cx="3733800" cy="685800"/>
            </a:xfrm>
            <a:custGeom>
              <a:avLst/>
              <a:gdLst/>
              <a:ahLst/>
              <a:cxnLst/>
              <a:rect l="l" t="t" r="r" b="b"/>
              <a:pathLst>
                <a:path w="37338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3619500" y="0"/>
                  </a:lnTo>
                  <a:lnTo>
                    <a:pt x="3663987" y="8983"/>
                  </a:lnTo>
                  <a:lnTo>
                    <a:pt x="3700319" y="33480"/>
                  </a:lnTo>
                  <a:lnTo>
                    <a:pt x="3724816" y="69812"/>
                  </a:lnTo>
                  <a:lnTo>
                    <a:pt x="3733800" y="114300"/>
                  </a:lnTo>
                  <a:lnTo>
                    <a:pt x="3733800" y="571500"/>
                  </a:lnTo>
                  <a:lnTo>
                    <a:pt x="3724816" y="615987"/>
                  </a:lnTo>
                  <a:lnTo>
                    <a:pt x="3700319" y="652319"/>
                  </a:lnTo>
                  <a:lnTo>
                    <a:pt x="3663987" y="676816"/>
                  </a:lnTo>
                  <a:lnTo>
                    <a:pt x="36195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165730" y="3938396"/>
            <a:ext cx="29000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7915" marR="5080" indent="-108585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build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95">
                <a:solidFill>
                  <a:srgbClr val="FFFFFF"/>
                </a:solidFill>
                <a:latin typeface="Verdana"/>
                <a:cs typeface="Verdana"/>
              </a:rPr>
              <a:t>UI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(View)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925056" y="3802379"/>
            <a:ext cx="5044440" cy="701040"/>
            <a:chOff x="6925056" y="3802379"/>
            <a:chExt cx="5044440" cy="701040"/>
          </a:xfrm>
        </p:grpSpPr>
        <p:sp>
          <p:nvSpPr>
            <p:cNvPr id="19" name="object 19" descr=""/>
            <p:cNvSpPr/>
            <p:nvPr/>
          </p:nvSpPr>
          <p:spPr>
            <a:xfrm>
              <a:off x="6932676" y="3809999"/>
              <a:ext cx="5029200" cy="685800"/>
            </a:xfrm>
            <a:custGeom>
              <a:avLst/>
              <a:gdLst/>
              <a:ahLst/>
              <a:cxnLst/>
              <a:rect l="l" t="t" r="r" b="b"/>
              <a:pathLst>
                <a:path w="5029200" h="685800">
                  <a:moveTo>
                    <a:pt x="49149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4914900" y="685800"/>
                  </a:lnTo>
                  <a:lnTo>
                    <a:pt x="4959387" y="676816"/>
                  </a:lnTo>
                  <a:lnTo>
                    <a:pt x="4995719" y="652319"/>
                  </a:lnTo>
                  <a:lnTo>
                    <a:pt x="5020216" y="615987"/>
                  </a:lnTo>
                  <a:lnTo>
                    <a:pt x="5029200" y="571500"/>
                  </a:lnTo>
                  <a:lnTo>
                    <a:pt x="5029200" y="114300"/>
                  </a:lnTo>
                  <a:lnTo>
                    <a:pt x="5020216" y="69812"/>
                  </a:lnTo>
                  <a:lnTo>
                    <a:pt x="4995719" y="33480"/>
                  </a:lnTo>
                  <a:lnTo>
                    <a:pt x="4959387" y="8983"/>
                  </a:lnTo>
                  <a:lnTo>
                    <a:pt x="491490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932676" y="3809999"/>
              <a:ext cx="5029200" cy="685800"/>
            </a:xfrm>
            <a:custGeom>
              <a:avLst/>
              <a:gdLst/>
              <a:ahLst/>
              <a:cxnLst/>
              <a:rect l="l" t="t" r="r" b="b"/>
              <a:pathLst>
                <a:path w="50292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4914900" y="0"/>
                  </a:lnTo>
                  <a:lnTo>
                    <a:pt x="4959387" y="8983"/>
                  </a:lnTo>
                  <a:lnTo>
                    <a:pt x="4995719" y="33480"/>
                  </a:lnTo>
                  <a:lnTo>
                    <a:pt x="5020216" y="69812"/>
                  </a:lnTo>
                  <a:lnTo>
                    <a:pt x="5029200" y="114300"/>
                  </a:lnTo>
                  <a:lnTo>
                    <a:pt x="5029200" y="571500"/>
                  </a:lnTo>
                  <a:lnTo>
                    <a:pt x="5020216" y="615987"/>
                  </a:lnTo>
                  <a:lnTo>
                    <a:pt x="4995719" y="652319"/>
                  </a:lnTo>
                  <a:lnTo>
                    <a:pt x="4959387" y="676816"/>
                  </a:lnTo>
                  <a:lnTo>
                    <a:pt x="49149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175754" y="3999357"/>
            <a:ext cx="4542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build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complete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4401820" y="2028431"/>
            <a:ext cx="4302760" cy="638810"/>
          </a:xfrm>
          <a:custGeom>
            <a:avLst/>
            <a:gdLst/>
            <a:ahLst/>
            <a:cxnLst/>
            <a:rect l="l" t="t" r="r" b="b"/>
            <a:pathLst>
              <a:path w="4302759" h="638810">
                <a:moveTo>
                  <a:pt x="349948" y="30797"/>
                </a:moveTo>
                <a:lnTo>
                  <a:pt x="348526" y="19786"/>
                </a:lnTo>
                <a:lnTo>
                  <a:pt x="343077" y="10121"/>
                </a:lnTo>
                <a:lnTo>
                  <a:pt x="334010" y="3060"/>
                </a:lnTo>
                <a:lnTo>
                  <a:pt x="322872" y="76"/>
                </a:lnTo>
                <a:lnTo>
                  <a:pt x="311861" y="1498"/>
                </a:lnTo>
                <a:lnTo>
                  <a:pt x="302196" y="6946"/>
                </a:lnTo>
                <a:lnTo>
                  <a:pt x="295148" y="16014"/>
                </a:lnTo>
                <a:lnTo>
                  <a:pt x="63842" y="478624"/>
                </a:lnTo>
                <a:lnTo>
                  <a:pt x="57785" y="384695"/>
                </a:lnTo>
                <a:lnTo>
                  <a:pt x="54800" y="373583"/>
                </a:lnTo>
                <a:lnTo>
                  <a:pt x="48031" y="364794"/>
                </a:lnTo>
                <a:lnTo>
                  <a:pt x="38455" y="359194"/>
                </a:lnTo>
                <a:lnTo>
                  <a:pt x="27051" y="357644"/>
                </a:lnTo>
                <a:lnTo>
                  <a:pt x="15976" y="360654"/>
                </a:lnTo>
                <a:lnTo>
                  <a:pt x="7188" y="367449"/>
                </a:lnTo>
                <a:lnTo>
                  <a:pt x="1562" y="377024"/>
                </a:lnTo>
                <a:lnTo>
                  <a:pt x="0" y="388378"/>
                </a:lnTo>
                <a:lnTo>
                  <a:pt x="16256" y="638695"/>
                </a:lnTo>
                <a:lnTo>
                  <a:pt x="50685" y="616165"/>
                </a:lnTo>
                <a:lnTo>
                  <a:pt x="226060" y="501408"/>
                </a:lnTo>
                <a:lnTo>
                  <a:pt x="234276" y="493344"/>
                </a:lnTo>
                <a:lnTo>
                  <a:pt x="238582" y="483120"/>
                </a:lnTo>
                <a:lnTo>
                  <a:pt x="238633" y="478624"/>
                </a:lnTo>
                <a:lnTo>
                  <a:pt x="238721" y="472059"/>
                </a:lnTo>
                <a:lnTo>
                  <a:pt x="234442" y="461403"/>
                </a:lnTo>
                <a:lnTo>
                  <a:pt x="226364" y="453186"/>
                </a:lnTo>
                <a:lnTo>
                  <a:pt x="216154" y="448881"/>
                </a:lnTo>
                <a:lnTo>
                  <a:pt x="205079" y="448741"/>
                </a:lnTo>
                <a:lnTo>
                  <a:pt x="194437" y="453021"/>
                </a:lnTo>
                <a:lnTo>
                  <a:pt x="115697" y="504444"/>
                </a:lnTo>
                <a:lnTo>
                  <a:pt x="346964" y="41922"/>
                </a:lnTo>
                <a:lnTo>
                  <a:pt x="349948" y="30797"/>
                </a:lnTo>
                <a:close/>
              </a:path>
              <a:path w="4302759" h="638810">
                <a:moveTo>
                  <a:pt x="4302760" y="562495"/>
                </a:moveTo>
                <a:lnTo>
                  <a:pt x="4299648" y="551497"/>
                </a:lnTo>
                <a:lnTo>
                  <a:pt x="4234688" y="321068"/>
                </a:lnTo>
                <a:lnTo>
                  <a:pt x="4229392" y="310870"/>
                </a:lnTo>
                <a:lnTo>
                  <a:pt x="4220921" y="303720"/>
                </a:lnTo>
                <a:lnTo>
                  <a:pt x="4210380" y="300266"/>
                </a:lnTo>
                <a:lnTo>
                  <a:pt x="4198874" y="301129"/>
                </a:lnTo>
                <a:lnTo>
                  <a:pt x="4188663" y="306374"/>
                </a:lnTo>
                <a:lnTo>
                  <a:pt x="4181513" y="314833"/>
                </a:lnTo>
                <a:lnTo>
                  <a:pt x="4178058" y="325374"/>
                </a:lnTo>
                <a:lnTo>
                  <a:pt x="4178935" y="336816"/>
                </a:lnTo>
                <a:lnTo>
                  <a:pt x="4204449" y="427278"/>
                </a:lnTo>
                <a:lnTo>
                  <a:pt x="3770122" y="8140"/>
                </a:lnTo>
                <a:lnTo>
                  <a:pt x="3760457" y="1930"/>
                </a:lnTo>
                <a:lnTo>
                  <a:pt x="3749522" y="0"/>
                </a:lnTo>
                <a:lnTo>
                  <a:pt x="3738664" y="2336"/>
                </a:lnTo>
                <a:lnTo>
                  <a:pt x="3729228" y="8902"/>
                </a:lnTo>
                <a:lnTo>
                  <a:pt x="3723005" y="18567"/>
                </a:lnTo>
                <a:lnTo>
                  <a:pt x="3721074" y="29502"/>
                </a:lnTo>
                <a:lnTo>
                  <a:pt x="3723411" y="40360"/>
                </a:lnTo>
                <a:lnTo>
                  <a:pt x="3729990" y="49796"/>
                </a:lnTo>
                <a:lnTo>
                  <a:pt x="4164165" y="468998"/>
                </a:lnTo>
                <a:lnTo>
                  <a:pt x="4072890" y="446671"/>
                </a:lnTo>
                <a:lnTo>
                  <a:pt x="4037838" y="467880"/>
                </a:lnTo>
                <a:lnTo>
                  <a:pt x="4037355" y="479412"/>
                </a:lnTo>
                <a:lnTo>
                  <a:pt x="4041216" y="489839"/>
                </a:lnTo>
                <a:lnTo>
                  <a:pt x="4048709" y="498055"/>
                </a:lnTo>
                <a:lnTo>
                  <a:pt x="4059174" y="502932"/>
                </a:lnTo>
                <a:lnTo>
                  <a:pt x="4302760" y="562495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830070" y="113487"/>
            <a:ext cx="562737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0"/>
              <a:t>Library</a:t>
            </a:r>
            <a:r>
              <a:rPr dirty="0" spc="-320"/>
              <a:t> </a:t>
            </a:r>
            <a:r>
              <a:rPr dirty="0" spc="-395"/>
              <a:t>VS</a:t>
            </a:r>
            <a:r>
              <a:rPr dirty="0" spc="-320"/>
              <a:t> </a:t>
            </a:r>
            <a:r>
              <a:rPr dirty="0" spc="-120"/>
              <a:t>Framework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79" y="1371600"/>
            <a:ext cx="2520696" cy="23515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1419" y="1559052"/>
            <a:ext cx="2124455" cy="217474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886711" y="3712464"/>
            <a:ext cx="2391410" cy="871855"/>
            <a:chOff x="1886711" y="3712464"/>
            <a:chExt cx="2391410" cy="871855"/>
          </a:xfrm>
        </p:grpSpPr>
        <p:sp>
          <p:nvSpPr>
            <p:cNvPr id="5" name="object 5" descr=""/>
            <p:cNvSpPr/>
            <p:nvPr/>
          </p:nvSpPr>
          <p:spPr>
            <a:xfrm>
              <a:off x="1898141" y="3723894"/>
              <a:ext cx="2368550" cy="848994"/>
            </a:xfrm>
            <a:custGeom>
              <a:avLst/>
              <a:gdLst/>
              <a:ahLst/>
              <a:cxnLst/>
              <a:rect l="l" t="t" r="r" b="b"/>
              <a:pathLst>
                <a:path w="2368550" h="848995">
                  <a:moveTo>
                    <a:pt x="2226818" y="0"/>
                  </a:moveTo>
                  <a:lnTo>
                    <a:pt x="141477" y="0"/>
                  </a:lnTo>
                  <a:lnTo>
                    <a:pt x="96771" y="7215"/>
                  </a:lnTo>
                  <a:lnTo>
                    <a:pt x="57936" y="27306"/>
                  </a:lnTo>
                  <a:lnTo>
                    <a:pt x="27306" y="57936"/>
                  </a:lnTo>
                  <a:lnTo>
                    <a:pt x="7215" y="96771"/>
                  </a:lnTo>
                  <a:lnTo>
                    <a:pt x="0" y="141477"/>
                  </a:lnTo>
                  <a:lnTo>
                    <a:pt x="0" y="707389"/>
                  </a:lnTo>
                  <a:lnTo>
                    <a:pt x="7215" y="752096"/>
                  </a:lnTo>
                  <a:lnTo>
                    <a:pt x="27306" y="790931"/>
                  </a:lnTo>
                  <a:lnTo>
                    <a:pt x="57936" y="821561"/>
                  </a:lnTo>
                  <a:lnTo>
                    <a:pt x="96771" y="841652"/>
                  </a:lnTo>
                  <a:lnTo>
                    <a:pt x="141477" y="848867"/>
                  </a:lnTo>
                  <a:lnTo>
                    <a:pt x="2226818" y="848867"/>
                  </a:lnTo>
                  <a:lnTo>
                    <a:pt x="2271524" y="841652"/>
                  </a:lnTo>
                  <a:lnTo>
                    <a:pt x="2310359" y="821561"/>
                  </a:lnTo>
                  <a:lnTo>
                    <a:pt x="2340989" y="790931"/>
                  </a:lnTo>
                  <a:lnTo>
                    <a:pt x="2361080" y="752096"/>
                  </a:lnTo>
                  <a:lnTo>
                    <a:pt x="2368296" y="707389"/>
                  </a:lnTo>
                  <a:lnTo>
                    <a:pt x="2368296" y="141477"/>
                  </a:lnTo>
                  <a:lnTo>
                    <a:pt x="2361080" y="96771"/>
                  </a:lnTo>
                  <a:lnTo>
                    <a:pt x="2340989" y="57936"/>
                  </a:lnTo>
                  <a:lnTo>
                    <a:pt x="2310359" y="27306"/>
                  </a:lnTo>
                  <a:lnTo>
                    <a:pt x="2271524" y="7215"/>
                  </a:lnTo>
                  <a:lnTo>
                    <a:pt x="2226818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98141" y="3723894"/>
              <a:ext cx="2368550" cy="848994"/>
            </a:xfrm>
            <a:custGeom>
              <a:avLst/>
              <a:gdLst/>
              <a:ahLst/>
              <a:cxnLst/>
              <a:rect l="l" t="t" r="r" b="b"/>
              <a:pathLst>
                <a:path w="2368550" h="848995">
                  <a:moveTo>
                    <a:pt x="0" y="141477"/>
                  </a:moveTo>
                  <a:lnTo>
                    <a:pt x="7215" y="96771"/>
                  </a:lnTo>
                  <a:lnTo>
                    <a:pt x="27306" y="57936"/>
                  </a:lnTo>
                  <a:lnTo>
                    <a:pt x="57936" y="27306"/>
                  </a:lnTo>
                  <a:lnTo>
                    <a:pt x="96771" y="7215"/>
                  </a:lnTo>
                  <a:lnTo>
                    <a:pt x="141477" y="0"/>
                  </a:lnTo>
                  <a:lnTo>
                    <a:pt x="2226818" y="0"/>
                  </a:lnTo>
                  <a:lnTo>
                    <a:pt x="2271524" y="7215"/>
                  </a:lnTo>
                  <a:lnTo>
                    <a:pt x="2310359" y="27306"/>
                  </a:lnTo>
                  <a:lnTo>
                    <a:pt x="2340989" y="57936"/>
                  </a:lnTo>
                  <a:lnTo>
                    <a:pt x="2361080" y="96771"/>
                  </a:lnTo>
                  <a:lnTo>
                    <a:pt x="2368296" y="141477"/>
                  </a:lnTo>
                  <a:lnTo>
                    <a:pt x="2368296" y="707389"/>
                  </a:lnTo>
                  <a:lnTo>
                    <a:pt x="2361080" y="752096"/>
                  </a:lnTo>
                  <a:lnTo>
                    <a:pt x="2340989" y="790931"/>
                  </a:lnTo>
                  <a:lnTo>
                    <a:pt x="2310359" y="821561"/>
                  </a:lnTo>
                  <a:lnTo>
                    <a:pt x="2271524" y="841652"/>
                  </a:lnTo>
                  <a:lnTo>
                    <a:pt x="2226818" y="848867"/>
                  </a:lnTo>
                  <a:lnTo>
                    <a:pt x="141477" y="848867"/>
                  </a:lnTo>
                  <a:lnTo>
                    <a:pt x="96771" y="841652"/>
                  </a:lnTo>
                  <a:lnTo>
                    <a:pt x="57936" y="821561"/>
                  </a:lnTo>
                  <a:lnTo>
                    <a:pt x="27306" y="790931"/>
                  </a:lnTo>
                  <a:lnTo>
                    <a:pt x="7215" y="752096"/>
                  </a:lnTo>
                  <a:lnTo>
                    <a:pt x="0" y="707389"/>
                  </a:lnTo>
                  <a:lnTo>
                    <a:pt x="0" y="141477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129154" y="3747261"/>
            <a:ext cx="1907539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95"/>
              </a:spcBef>
            </a:pPr>
            <a:r>
              <a:rPr dirty="0" sz="2500" spc="-20" b="1">
                <a:solidFill>
                  <a:srgbClr val="00070C"/>
                </a:solidFill>
                <a:latin typeface="Arial"/>
                <a:cs typeface="Arial"/>
              </a:rPr>
              <a:t>React </a:t>
            </a:r>
            <a:r>
              <a:rPr dirty="0" sz="2500" b="1">
                <a:solidFill>
                  <a:srgbClr val="00070C"/>
                </a:solidFill>
                <a:latin typeface="Arial"/>
                <a:cs typeface="Arial"/>
              </a:rPr>
              <a:t>View</a:t>
            </a:r>
            <a:r>
              <a:rPr dirty="0" sz="2500" spc="-75" b="1">
                <a:solidFill>
                  <a:srgbClr val="00070C"/>
                </a:solidFill>
                <a:latin typeface="Arial"/>
                <a:cs typeface="Arial"/>
              </a:rPr>
              <a:t> </a:t>
            </a:r>
            <a:r>
              <a:rPr dirty="0" sz="2500" spc="-10" b="1">
                <a:solidFill>
                  <a:srgbClr val="00070C"/>
                </a:solidFill>
                <a:latin typeface="Arial"/>
                <a:cs typeface="Arial"/>
              </a:rPr>
              <a:t>Library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307580" y="3951732"/>
            <a:ext cx="2613660" cy="784860"/>
            <a:chOff x="7307580" y="3951732"/>
            <a:chExt cx="2613660" cy="784860"/>
          </a:xfrm>
        </p:grpSpPr>
        <p:sp>
          <p:nvSpPr>
            <p:cNvPr id="9" name="object 9" descr=""/>
            <p:cNvSpPr/>
            <p:nvPr/>
          </p:nvSpPr>
          <p:spPr>
            <a:xfrm>
              <a:off x="7319010" y="3963162"/>
              <a:ext cx="2590800" cy="762000"/>
            </a:xfrm>
            <a:custGeom>
              <a:avLst/>
              <a:gdLst/>
              <a:ahLst/>
              <a:cxnLst/>
              <a:rect l="l" t="t" r="r" b="b"/>
              <a:pathLst>
                <a:path w="2590800" h="762000">
                  <a:moveTo>
                    <a:pt x="24638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0" y="37210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0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2463800" y="762000"/>
                  </a:lnTo>
                  <a:lnTo>
                    <a:pt x="2513218" y="752014"/>
                  </a:lnTo>
                  <a:lnTo>
                    <a:pt x="2553589" y="724789"/>
                  </a:lnTo>
                  <a:lnTo>
                    <a:pt x="2580814" y="684418"/>
                  </a:lnTo>
                  <a:lnTo>
                    <a:pt x="2590800" y="635000"/>
                  </a:lnTo>
                  <a:lnTo>
                    <a:pt x="2590800" y="127000"/>
                  </a:lnTo>
                  <a:lnTo>
                    <a:pt x="2580814" y="77581"/>
                  </a:lnTo>
                  <a:lnTo>
                    <a:pt x="2553589" y="37211"/>
                  </a:lnTo>
                  <a:lnTo>
                    <a:pt x="2513218" y="9985"/>
                  </a:lnTo>
                  <a:lnTo>
                    <a:pt x="2463800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319010" y="3963162"/>
              <a:ext cx="2590800" cy="762000"/>
            </a:xfrm>
            <a:custGeom>
              <a:avLst/>
              <a:gdLst/>
              <a:ahLst/>
              <a:cxnLst/>
              <a:rect l="l" t="t" r="r" b="b"/>
              <a:pathLst>
                <a:path w="25908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0" y="37210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2463800" y="0"/>
                  </a:lnTo>
                  <a:lnTo>
                    <a:pt x="2513218" y="9985"/>
                  </a:lnTo>
                  <a:lnTo>
                    <a:pt x="2553589" y="37211"/>
                  </a:lnTo>
                  <a:lnTo>
                    <a:pt x="2580814" y="77581"/>
                  </a:lnTo>
                  <a:lnTo>
                    <a:pt x="2590800" y="127000"/>
                  </a:lnTo>
                  <a:lnTo>
                    <a:pt x="2590800" y="635000"/>
                  </a:lnTo>
                  <a:lnTo>
                    <a:pt x="2580814" y="684418"/>
                  </a:lnTo>
                  <a:lnTo>
                    <a:pt x="2553589" y="724789"/>
                  </a:lnTo>
                  <a:lnTo>
                    <a:pt x="2513218" y="752014"/>
                  </a:lnTo>
                  <a:lnTo>
                    <a:pt x="24638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0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752968" y="3942969"/>
            <a:ext cx="172085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49554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solidFill>
                  <a:srgbClr val="00070C"/>
                </a:solidFill>
                <a:latin typeface="Arial"/>
                <a:cs typeface="Arial"/>
              </a:rPr>
              <a:t>Angular Framework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30070" y="113487"/>
            <a:ext cx="562737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0"/>
              <a:t>Library</a:t>
            </a:r>
            <a:r>
              <a:rPr dirty="0" spc="-320"/>
              <a:t> </a:t>
            </a:r>
            <a:r>
              <a:rPr dirty="0" spc="-395"/>
              <a:t>VS</a:t>
            </a:r>
            <a:r>
              <a:rPr dirty="0" spc="-320"/>
              <a:t> </a:t>
            </a:r>
            <a:r>
              <a:rPr dirty="0" spc="-120"/>
              <a:t>Framework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763256" y="1440180"/>
            <a:ext cx="3912235" cy="2377440"/>
            <a:chOff x="7763256" y="1440180"/>
            <a:chExt cx="3912235" cy="2377440"/>
          </a:xfrm>
        </p:grpSpPr>
        <p:sp>
          <p:nvSpPr>
            <p:cNvPr id="3" name="object 3" descr=""/>
            <p:cNvSpPr/>
            <p:nvPr/>
          </p:nvSpPr>
          <p:spPr>
            <a:xfrm>
              <a:off x="7770876" y="1447800"/>
              <a:ext cx="3896995" cy="2362200"/>
            </a:xfrm>
            <a:custGeom>
              <a:avLst/>
              <a:gdLst/>
              <a:ahLst/>
              <a:cxnLst/>
              <a:rect l="l" t="t" r="r" b="b"/>
              <a:pathLst>
                <a:path w="3896995" h="2362200">
                  <a:moveTo>
                    <a:pt x="3896868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3896868" y="2362200"/>
                  </a:lnTo>
                  <a:lnTo>
                    <a:pt x="3896868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770876" y="1447800"/>
              <a:ext cx="3896995" cy="2362200"/>
            </a:xfrm>
            <a:custGeom>
              <a:avLst/>
              <a:gdLst/>
              <a:ahLst/>
              <a:cxnLst/>
              <a:rect l="l" t="t" r="r" b="b"/>
              <a:pathLst>
                <a:path w="3896995" h="2362200">
                  <a:moveTo>
                    <a:pt x="0" y="2362200"/>
                  </a:moveTo>
                  <a:lnTo>
                    <a:pt x="3896868" y="2362200"/>
                  </a:lnTo>
                  <a:lnTo>
                    <a:pt x="3896868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8889238" y="1602994"/>
            <a:ext cx="1671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915656" y="2354579"/>
            <a:ext cx="1767839" cy="1005840"/>
            <a:chOff x="7915656" y="2354579"/>
            <a:chExt cx="1767839" cy="1005840"/>
          </a:xfrm>
        </p:grpSpPr>
        <p:sp>
          <p:nvSpPr>
            <p:cNvPr id="7" name="object 7" descr=""/>
            <p:cNvSpPr/>
            <p:nvPr/>
          </p:nvSpPr>
          <p:spPr>
            <a:xfrm>
              <a:off x="7923276" y="2362199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876300" y="0"/>
                  </a:moveTo>
                  <a:lnTo>
                    <a:pt x="816299" y="1142"/>
                  </a:lnTo>
                  <a:lnTo>
                    <a:pt x="757385" y="4521"/>
                  </a:lnTo>
                  <a:lnTo>
                    <a:pt x="699686" y="10062"/>
                  </a:lnTo>
                  <a:lnTo>
                    <a:pt x="643334" y="17691"/>
                  </a:lnTo>
                  <a:lnTo>
                    <a:pt x="588459" y="27336"/>
                  </a:lnTo>
                  <a:lnTo>
                    <a:pt x="535191" y="38921"/>
                  </a:lnTo>
                  <a:lnTo>
                    <a:pt x="483662" y="52374"/>
                  </a:lnTo>
                  <a:lnTo>
                    <a:pt x="434001" y="67620"/>
                  </a:lnTo>
                  <a:lnTo>
                    <a:pt x="386339" y="84586"/>
                  </a:lnTo>
                  <a:lnTo>
                    <a:pt x="340806" y="103198"/>
                  </a:lnTo>
                  <a:lnTo>
                    <a:pt x="297533" y="123382"/>
                  </a:lnTo>
                  <a:lnTo>
                    <a:pt x="256651" y="145065"/>
                  </a:lnTo>
                  <a:lnTo>
                    <a:pt x="218289" y="168173"/>
                  </a:lnTo>
                  <a:lnTo>
                    <a:pt x="182579" y="192632"/>
                  </a:lnTo>
                  <a:lnTo>
                    <a:pt x="149650" y="218368"/>
                  </a:lnTo>
                  <a:lnTo>
                    <a:pt x="119634" y="245307"/>
                  </a:lnTo>
                  <a:lnTo>
                    <a:pt x="92660" y="273376"/>
                  </a:lnTo>
                  <a:lnTo>
                    <a:pt x="48362" y="332609"/>
                  </a:lnTo>
                  <a:lnTo>
                    <a:pt x="17802" y="395476"/>
                  </a:lnTo>
                  <a:lnTo>
                    <a:pt x="2021" y="461387"/>
                  </a:lnTo>
                  <a:lnTo>
                    <a:pt x="0" y="495300"/>
                  </a:lnTo>
                  <a:lnTo>
                    <a:pt x="2021" y="529212"/>
                  </a:lnTo>
                  <a:lnTo>
                    <a:pt x="17802" y="595123"/>
                  </a:lnTo>
                  <a:lnTo>
                    <a:pt x="48362" y="657990"/>
                  </a:lnTo>
                  <a:lnTo>
                    <a:pt x="92660" y="717223"/>
                  </a:lnTo>
                  <a:lnTo>
                    <a:pt x="119634" y="745292"/>
                  </a:lnTo>
                  <a:lnTo>
                    <a:pt x="149650" y="772231"/>
                  </a:lnTo>
                  <a:lnTo>
                    <a:pt x="182579" y="797967"/>
                  </a:lnTo>
                  <a:lnTo>
                    <a:pt x="218289" y="822426"/>
                  </a:lnTo>
                  <a:lnTo>
                    <a:pt x="256651" y="845534"/>
                  </a:lnTo>
                  <a:lnTo>
                    <a:pt x="297533" y="867217"/>
                  </a:lnTo>
                  <a:lnTo>
                    <a:pt x="340806" y="887401"/>
                  </a:lnTo>
                  <a:lnTo>
                    <a:pt x="386339" y="906013"/>
                  </a:lnTo>
                  <a:lnTo>
                    <a:pt x="434001" y="922979"/>
                  </a:lnTo>
                  <a:lnTo>
                    <a:pt x="483662" y="938225"/>
                  </a:lnTo>
                  <a:lnTo>
                    <a:pt x="535191" y="951678"/>
                  </a:lnTo>
                  <a:lnTo>
                    <a:pt x="588459" y="963263"/>
                  </a:lnTo>
                  <a:lnTo>
                    <a:pt x="643334" y="972908"/>
                  </a:lnTo>
                  <a:lnTo>
                    <a:pt x="699686" y="980537"/>
                  </a:lnTo>
                  <a:lnTo>
                    <a:pt x="757385" y="986078"/>
                  </a:lnTo>
                  <a:lnTo>
                    <a:pt x="816299" y="989457"/>
                  </a:lnTo>
                  <a:lnTo>
                    <a:pt x="876300" y="990600"/>
                  </a:lnTo>
                  <a:lnTo>
                    <a:pt x="936300" y="989457"/>
                  </a:lnTo>
                  <a:lnTo>
                    <a:pt x="995214" y="986078"/>
                  </a:lnTo>
                  <a:lnTo>
                    <a:pt x="1052913" y="980537"/>
                  </a:lnTo>
                  <a:lnTo>
                    <a:pt x="1109265" y="972908"/>
                  </a:lnTo>
                  <a:lnTo>
                    <a:pt x="1164140" y="963263"/>
                  </a:lnTo>
                  <a:lnTo>
                    <a:pt x="1217408" y="951678"/>
                  </a:lnTo>
                  <a:lnTo>
                    <a:pt x="1268937" y="938225"/>
                  </a:lnTo>
                  <a:lnTo>
                    <a:pt x="1318598" y="922979"/>
                  </a:lnTo>
                  <a:lnTo>
                    <a:pt x="1366260" y="906013"/>
                  </a:lnTo>
                  <a:lnTo>
                    <a:pt x="1411793" y="887401"/>
                  </a:lnTo>
                  <a:lnTo>
                    <a:pt x="1455066" y="867217"/>
                  </a:lnTo>
                  <a:lnTo>
                    <a:pt x="1495948" y="845534"/>
                  </a:lnTo>
                  <a:lnTo>
                    <a:pt x="1534310" y="822426"/>
                  </a:lnTo>
                  <a:lnTo>
                    <a:pt x="1570020" y="797967"/>
                  </a:lnTo>
                  <a:lnTo>
                    <a:pt x="1602949" y="772231"/>
                  </a:lnTo>
                  <a:lnTo>
                    <a:pt x="1632965" y="745292"/>
                  </a:lnTo>
                  <a:lnTo>
                    <a:pt x="1659939" y="717223"/>
                  </a:lnTo>
                  <a:lnTo>
                    <a:pt x="1704237" y="657990"/>
                  </a:lnTo>
                  <a:lnTo>
                    <a:pt x="1734797" y="595123"/>
                  </a:lnTo>
                  <a:lnTo>
                    <a:pt x="1750578" y="529212"/>
                  </a:lnTo>
                  <a:lnTo>
                    <a:pt x="1752600" y="495300"/>
                  </a:lnTo>
                  <a:lnTo>
                    <a:pt x="1750578" y="461387"/>
                  </a:lnTo>
                  <a:lnTo>
                    <a:pt x="1734797" y="395476"/>
                  </a:lnTo>
                  <a:lnTo>
                    <a:pt x="1704237" y="332609"/>
                  </a:lnTo>
                  <a:lnTo>
                    <a:pt x="1659939" y="273376"/>
                  </a:lnTo>
                  <a:lnTo>
                    <a:pt x="1632965" y="245307"/>
                  </a:lnTo>
                  <a:lnTo>
                    <a:pt x="1602949" y="218368"/>
                  </a:lnTo>
                  <a:lnTo>
                    <a:pt x="1570020" y="192632"/>
                  </a:lnTo>
                  <a:lnTo>
                    <a:pt x="1534310" y="168173"/>
                  </a:lnTo>
                  <a:lnTo>
                    <a:pt x="1495948" y="145065"/>
                  </a:lnTo>
                  <a:lnTo>
                    <a:pt x="1455066" y="123382"/>
                  </a:lnTo>
                  <a:lnTo>
                    <a:pt x="1411793" y="103198"/>
                  </a:lnTo>
                  <a:lnTo>
                    <a:pt x="1366260" y="84586"/>
                  </a:lnTo>
                  <a:lnTo>
                    <a:pt x="1318598" y="67620"/>
                  </a:lnTo>
                  <a:lnTo>
                    <a:pt x="1268937" y="52374"/>
                  </a:lnTo>
                  <a:lnTo>
                    <a:pt x="1217408" y="38921"/>
                  </a:lnTo>
                  <a:lnTo>
                    <a:pt x="1164140" y="27336"/>
                  </a:lnTo>
                  <a:lnTo>
                    <a:pt x="1109265" y="17691"/>
                  </a:lnTo>
                  <a:lnTo>
                    <a:pt x="1052913" y="10062"/>
                  </a:lnTo>
                  <a:lnTo>
                    <a:pt x="995214" y="4521"/>
                  </a:lnTo>
                  <a:lnTo>
                    <a:pt x="936300" y="114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923276" y="2362199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0" y="495300"/>
                  </a:moveTo>
                  <a:lnTo>
                    <a:pt x="7999" y="428088"/>
                  </a:lnTo>
                  <a:lnTo>
                    <a:pt x="31300" y="363625"/>
                  </a:lnTo>
                  <a:lnTo>
                    <a:pt x="68859" y="302502"/>
                  </a:lnTo>
                  <a:lnTo>
                    <a:pt x="119634" y="245307"/>
                  </a:lnTo>
                  <a:lnTo>
                    <a:pt x="149650" y="218368"/>
                  </a:lnTo>
                  <a:lnTo>
                    <a:pt x="182579" y="192632"/>
                  </a:lnTo>
                  <a:lnTo>
                    <a:pt x="218289" y="168173"/>
                  </a:lnTo>
                  <a:lnTo>
                    <a:pt x="256651" y="145065"/>
                  </a:lnTo>
                  <a:lnTo>
                    <a:pt x="297533" y="123382"/>
                  </a:lnTo>
                  <a:lnTo>
                    <a:pt x="340806" y="103198"/>
                  </a:lnTo>
                  <a:lnTo>
                    <a:pt x="386339" y="84586"/>
                  </a:lnTo>
                  <a:lnTo>
                    <a:pt x="434001" y="67620"/>
                  </a:lnTo>
                  <a:lnTo>
                    <a:pt x="483662" y="52374"/>
                  </a:lnTo>
                  <a:lnTo>
                    <a:pt x="535191" y="38921"/>
                  </a:lnTo>
                  <a:lnTo>
                    <a:pt x="588459" y="27336"/>
                  </a:lnTo>
                  <a:lnTo>
                    <a:pt x="643334" y="17691"/>
                  </a:lnTo>
                  <a:lnTo>
                    <a:pt x="699686" y="10062"/>
                  </a:lnTo>
                  <a:lnTo>
                    <a:pt x="757385" y="4521"/>
                  </a:lnTo>
                  <a:lnTo>
                    <a:pt x="816299" y="1142"/>
                  </a:lnTo>
                  <a:lnTo>
                    <a:pt x="876300" y="0"/>
                  </a:lnTo>
                  <a:lnTo>
                    <a:pt x="936300" y="1142"/>
                  </a:lnTo>
                  <a:lnTo>
                    <a:pt x="995214" y="4521"/>
                  </a:lnTo>
                  <a:lnTo>
                    <a:pt x="1052913" y="10062"/>
                  </a:lnTo>
                  <a:lnTo>
                    <a:pt x="1109265" y="17691"/>
                  </a:lnTo>
                  <a:lnTo>
                    <a:pt x="1164140" y="27336"/>
                  </a:lnTo>
                  <a:lnTo>
                    <a:pt x="1217408" y="38921"/>
                  </a:lnTo>
                  <a:lnTo>
                    <a:pt x="1268937" y="52374"/>
                  </a:lnTo>
                  <a:lnTo>
                    <a:pt x="1318598" y="67620"/>
                  </a:lnTo>
                  <a:lnTo>
                    <a:pt x="1366260" y="84586"/>
                  </a:lnTo>
                  <a:lnTo>
                    <a:pt x="1411793" y="103198"/>
                  </a:lnTo>
                  <a:lnTo>
                    <a:pt x="1455066" y="123382"/>
                  </a:lnTo>
                  <a:lnTo>
                    <a:pt x="1495948" y="145065"/>
                  </a:lnTo>
                  <a:lnTo>
                    <a:pt x="1534310" y="168173"/>
                  </a:lnTo>
                  <a:lnTo>
                    <a:pt x="1570020" y="192632"/>
                  </a:lnTo>
                  <a:lnTo>
                    <a:pt x="1602949" y="218368"/>
                  </a:lnTo>
                  <a:lnTo>
                    <a:pt x="1632965" y="245307"/>
                  </a:lnTo>
                  <a:lnTo>
                    <a:pt x="1659939" y="273376"/>
                  </a:lnTo>
                  <a:lnTo>
                    <a:pt x="1704237" y="332609"/>
                  </a:lnTo>
                  <a:lnTo>
                    <a:pt x="1734797" y="395476"/>
                  </a:lnTo>
                  <a:lnTo>
                    <a:pt x="1750578" y="461387"/>
                  </a:lnTo>
                  <a:lnTo>
                    <a:pt x="1752600" y="495300"/>
                  </a:lnTo>
                  <a:lnTo>
                    <a:pt x="1750578" y="529212"/>
                  </a:lnTo>
                  <a:lnTo>
                    <a:pt x="1734797" y="595123"/>
                  </a:lnTo>
                  <a:lnTo>
                    <a:pt x="1704237" y="657990"/>
                  </a:lnTo>
                  <a:lnTo>
                    <a:pt x="1659939" y="717223"/>
                  </a:lnTo>
                  <a:lnTo>
                    <a:pt x="1632965" y="745292"/>
                  </a:lnTo>
                  <a:lnTo>
                    <a:pt x="1602949" y="772231"/>
                  </a:lnTo>
                  <a:lnTo>
                    <a:pt x="1570020" y="797967"/>
                  </a:lnTo>
                  <a:lnTo>
                    <a:pt x="1534310" y="822426"/>
                  </a:lnTo>
                  <a:lnTo>
                    <a:pt x="1495948" y="845534"/>
                  </a:lnTo>
                  <a:lnTo>
                    <a:pt x="1455066" y="867217"/>
                  </a:lnTo>
                  <a:lnTo>
                    <a:pt x="1411793" y="887401"/>
                  </a:lnTo>
                  <a:lnTo>
                    <a:pt x="1366260" y="906013"/>
                  </a:lnTo>
                  <a:lnTo>
                    <a:pt x="1318598" y="922979"/>
                  </a:lnTo>
                  <a:lnTo>
                    <a:pt x="1268937" y="938225"/>
                  </a:lnTo>
                  <a:lnTo>
                    <a:pt x="1217408" y="951678"/>
                  </a:lnTo>
                  <a:lnTo>
                    <a:pt x="1164140" y="963263"/>
                  </a:lnTo>
                  <a:lnTo>
                    <a:pt x="1109265" y="972908"/>
                  </a:lnTo>
                  <a:lnTo>
                    <a:pt x="1052913" y="980537"/>
                  </a:lnTo>
                  <a:lnTo>
                    <a:pt x="995214" y="986078"/>
                  </a:lnTo>
                  <a:lnTo>
                    <a:pt x="936300" y="989457"/>
                  </a:lnTo>
                  <a:lnTo>
                    <a:pt x="876300" y="990600"/>
                  </a:lnTo>
                  <a:lnTo>
                    <a:pt x="816299" y="989457"/>
                  </a:lnTo>
                  <a:lnTo>
                    <a:pt x="757385" y="986078"/>
                  </a:lnTo>
                  <a:lnTo>
                    <a:pt x="699686" y="980537"/>
                  </a:lnTo>
                  <a:lnTo>
                    <a:pt x="643334" y="972908"/>
                  </a:lnTo>
                  <a:lnTo>
                    <a:pt x="588459" y="963263"/>
                  </a:lnTo>
                  <a:lnTo>
                    <a:pt x="535191" y="951678"/>
                  </a:lnTo>
                  <a:lnTo>
                    <a:pt x="483662" y="938225"/>
                  </a:lnTo>
                  <a:lnTo>
                    <a:pt x="434001" y="922979"/>
                  </a:lnTo>
                  <a:lnTo>
                    <a:pt x="386339" y="906013"/>
                  </a:lnTo>
                  <a:lnTo>
                    <a:pt x="340806" y="887401"/>
                  </a:lnTo>
                  <a:lnTo>
                    <a:pt x="297533" y="867217"/>
                  </a:lnTo>
                  <a:lnTo>
                    <a:pt x="256651" y="845534"/>
                  </a:lnTo>
                  <a:lnTo>
                    <a:pt x="218289" y="822426"/>
                  </a:lnTo>
                  <a:lnTo>
                    <a:pt x="182579" y="797967"/>
                  </a:lnTo>
                  <a:lnTo>
                    <a:pt x="149650" y="772231"/>
                  </a:lnTo>
                  <a:lnTo>
                    <a:pt x="119634" y="745292"/>
                  </a:lnTo>
                  <a:lnTo>
                    <a:pt x="92660" y="717223"/>
                  </a:lnTo>
                  <a:lnTo>
                    <a:pt x="48362" y="657990"/>
                  </a:lnTo>
                  <a:lnTo>
                    <a:pt x="17802" y="595123"/>
                  </a:lnTo>
                  <a:lnTo>
                    <a:pt x="2021" y="529212"/>
                  </a:lnTo>
                  <a:lnTo>
                    <a:pt x="0" y="4953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341106" y="2566542"/>
            <a:ext cx="93154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6240" marR="5080" indent="-39624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Problem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895855" y="2087879"/>
            <a:ext cx="2148840" cy="1120140"/>
            <a:chOff x="1895855" y="2087879"/>
            <a:chExt cx="2148840" cy="1120140"/>
          </a:xfrm>
        </p:grpSpPr>
        <p:sp>
          <p:nvSpPr>
            <p:cNvPr id="11" name="object 11" descr=""/>
            <p:cNvSpPr/>
            <p:nvPr/>
          </p:nvSpPr>
          <p:spPr>
            <a:xfrm>
              <a:off x="1903475" y="2095499"/>
              <a:ext cx="2133600" cy="1104900"/>
            </a:xfrm>
            <a:custGeom>
              <a:avLst/>
              <a:gdLst/>
              <a:ahLst/>
              <a:cxnLst/>
              <a:rect l="l" t="t" r="r" b="b"/>
              <a:pathLst>
                <a:path w="2133600" h="1104900">
                  <a:moveTo>
                    <a:pt x="1949450" y="0"/>
                  </a:moveTo>
                  <a:lnTo>
                    <a:pt x="184150" y="0"/>
                  </a:lnTo>
                  <a:lnTo>
                    <a:pt x="135187" y="6576"/>
                  </a:lnTo>
                  <a:lnTo>
                    <a:pt x="91195" y="25136"/>
                  </a:lnTo>
                  <a:lnTo>
                    <a:pt x="53927" y="53927"/>
                  </a:lnTo>
                  <a:lnTo>
                    <a:pt x="25136" y="91195"/>
                  </a:lnTo>
                  <a:lnTo>
                    <a:pt x="6576" y="135187"/>
                  </a:lnTo>
                  <a:lnTo>
                    <a:pt x="0" y="184150"/>
                  </a:lnTo>
                  <a:lnTo>
                    <a:pt x="0" y="920750"/>
                  </a:lnTo>
                  <a:lnTo>
                    <a:pt x="6576" y="969712"/>
                  </a:lnTo>
                  <a:lnTo>
                    <a:pt x="25136" y="1013704"/>
                  </a:lnTo>
                  <a:lnTo>
                    <a:pt x="53927" y="1050972"/>
                  </a:lnTo>
                  <a:lnTo>
                    <a:pt x="91195" y="1079763"/>
                  </a:lnTo>
                  <a:lnTo>
                    <a:pt x="135187" y="1098323"/>
                  </a:lnTo>
                  <a:lnTo>
                    <a:pt x="184150" y="1104900"/>
                  </a:lnTo>
                  <a:lnTo>
                    <a:pt x="1949450" y="1104900"/>
                  </a:lnTo>
                  <a:lnTo>
                    <a:pt x="1998412" y="1098323"/>
                  </a:lnTo>
                  <a:lnTo>
                    <a:pt x="2042404" y="1079763"/>
                  </a:lnTo>
                  <a:lnTo>
                    <a:pt x="2079672" y="1050972"/>
                  </a:lnTo>
                  <a:lnTo>
                    <a:pt x="2108463" y="1013704"/>
                  </a:lnTo>
                  <a:lnTo>
                    <a:pt x="2127023" y="969712"/>
                  </a:lnTo>
                  <a:lnTo>
                    <a:pt x="2133600" y="920750"/>
                  </a:lnTo>
                  <a:lnTo>
                    <a:pt x="2133600" y="184150"/>
                  </a:lnTo>
                  <a:lnTo>
                    <a:pt x="2127023" y="135187"/>
                  </a:lnTo>
                  <a:lnTo>
                    <a:pt x="2108463" y="91195"/>
                  </a:lnTo>
                  <a:lnTo>
                    <a:pt x="2079672" y="53927"/>
                  </a:lnTo>
                  <a:lnTo>
                    <a:pt x="2042404" y="25136"/>
                  </a:lnTo>
                  <a:lnTo>
                    <a:pt x="1998412" y="6576"/>
                  </a:lnTo>
                  <a:lnTo>
                    <a:pt x="1949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03475" y="2095499"/>
              <a:ext cx="2133600" cy="1104900"/>
            </a:xfrm>
            <a:custGeom>
              <a:avLst/>
              <a:gdLst/>
              <a:ahLst/>
              <a:cxnLst/>
              <a:rect l="l" t="t" r="r" b="b"/>
              <a:pathLst>
                <a:path w="2133600" h="110490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1949450" y="0"/>
                  </a:lnTo>
                  <a:lnTo>
                    <a:pt x="1998412" y="6576"/>
                  </a:lnTo>
                  <a:lnTo>
                    <a:pt x="2042404" y="25136"/>
                  </a:lnTo>
                  <a:lnTo>
                    <a:pt x="2079672" y="53927"/>
                  </a:lnTo>
                  <a:lnTo>
                    <a:pt x="2108463" y="91195"/>
                  </a:lnTo>
                  <a:lnTo>
                    <a:pt x="2127023" y="135187"/>
                  </a:lnTo>
                  <a:lnTo>
                    <a:pt x="2133600" y="184150"/>
                  </a:lnTo>
                  <a:lnTo>
                    <a:pt x="2133600" y="920750"/>
                  </a:lnTo>
                  <a:lnTo>
                    <a:pt x="2127023" y="969712"/>
                  </a:lnTo>
                  <a:lnTo>
                    <a:pt x="2108463" y="1013704"/>
                  </a:lnTo>
                  <a:lnTo>
                    <a:pt x="2079672" y="1050972"/>
                  </a:lnTo>
                  <a:lnTo>
                    <a:pt x="2042404" y="1079763"/>
                  </a:lnTo>
                  <a:lnTo>
                    <a:pt x="1998412" y="1098323"/>
                  </a:lnTo>
                  <a:lnTo>
                    <a:pt x="1949450" y="1104900"/>
                  </a:lnTo>
                  <a:lnTo>
                    <a:pt x="184150" y="1104900"/>
                  </a:lnTo>
                  <a:lnTo>
                    <a:pt x="135187" y="1098323"/>
                  </a:lnTo>
                  <a:lnTo>
                    <a:pt x="91195" y="1079763"/>
                  </a:lnTo>
                  <a:lnTo>
                    <a:pt x="53927" y="1050972"/>
                  </a:lnTo>
                  <a:lnTo>
                    <a:pt x="25136" y="1013704"/>
                  </a:lnTo>
                  <a:lnTo>
                    <a:pt x="6576" y="969712"/>
                  </a:lnTo>
                  <a:lnTo>
                    <a:pt x="0" y="920750"/>
                  </a:lnTo>
                  <a:lnTo>
                    <a:pt x="0" y="18415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354072" y="2399233"/>
            <a:ext cx="123190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45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012736" y="2544847"/>
            <a:ext cx="7652384" cy="1273175"/>
            <a:chOff x="4012736" y="2544847"/>
            <a:chExt cx="7652384" cy="1273175"/>
          </a:xfrm>
        </p:grpSpPr>
        <p:sp>
          <p:nvSpPr>
            <p:cNvPr id="15" name="object 15" descr=""/>
            <p:cNvSpPr/>
            <p:nvPr/>
          </p:nvSpPr>
          <p:spPr>
            <a:xfrm>
              <a:off x="4012730" y="2544851"/>
              <a:ext cx="7644765" cy="1265555"/>
            </a:xfrm>
            <a:custGeom>
              <a:avLst/>
              <a:gdLst/>
              <a:ahLst/>
              <a:cxnLst/>
              <a:rect l="l" t="t" r="r" b="b"/>
              <a:pathLst>
                <a:path w="7644765" h="1265554">
                  <a:moveTo>
                    <a:pt x="3759250" y="84937"/>
                  </a:moveTo>
                  <a:lnTo>
                    <a:pt x="3726421" y="66014"/>
                  </a:lnTo>
                  <a:lnTo>
                    <a:pt x="3616033" y="2387"/>
                  </a:lnTo>
                  <a:lnTo>
                    <a:pt x="3608857" y="0"/>
                  </a:lnTo>
                  <a:lnTo>
                    <a:pt x="3601580" y="508"/>
                  </a:lnTo>
                  <a:lnTo>
                    <a:pt x="3595027" y="3695"/>
                  </a:lnTo>
                  <a:lnTo>
                    <a:pt x="3589998" y="9372"/>
                  </a:lnTo>
                  <a:lnTo>
                    <a:pt x="3587623" y="16573"/>
                  </a:lnTo>
                  <a:lnTo>
                    <a:pt x="3588156" y="23876"/>
                  </a:lnTo>
                  <a:lnTo>
                    <a:pt x="3591344" y="30429"/>
                  </a:lnTo>
                  <a:lnTo>
                    <a:pt x="3596983" y="35407"/>
                  </a:lnTo>
                  <a:lnTo>
                    <a:pt x="3650754" y="66382"/>
                  </a:lnTo>
                  <a:lnTo>
                    <a:pt x="0" y="84937"/>
                  </a:lnTo>
                  <a:lnTo>
                    <a:pt x="24358" y="84937"/>
                  </a:lnTo>
                  <a:lnTo>
                    <a:pt x="17576" y="86334"/>
                  </a:lnTo>
                  <a:lnTo>
                    <a:pt x="11557" y="90449"/>
                  </a:lnTo>
                  <a:lnTo>
                    <a:pt x="7531" y="96545"/>
                  </a:lnTo>
                  <a:lnTo>
                    <a:pt x="6172" y="103416"/>
                  </a:lnTo>
                  <a:lnTo>
                    <a:pt x="6146" y="104482"/>
                  </a:lnTo>
                  <a:lnTo>
                    <a:pt x="7569" y="111391"/>
                  </a:lnTo>
                  <a:lnTo>
                    <a:pt x="11684" y="117411"/>
                  </a:lnTo>
                  <a:lnTo>
                    <a:pt x="17780" y="121437"/>
                  </a:lnTo>
                  <a:lnTo>
                    <a:pt x="25234" y="122910"/>
                  </a:lnTo>
                  <a:lnTo>
                    <a:pt x="3650665" y="104482"/>
                  </a:lnTo>
                  <a:lnTo>
                    <a:pt x="3597491" y="135864"/>
                  </a:lnTo>
                  <a:lnTo>
                    <a:pt x="3591877" y="140919"/>
                  </a:lnTo>
                  <a:lnTo>
                    <a:pt x="3588740" y="147510"/>
                  </a:lnTo>
                  <a:lnTo>
                    <a:pt x="3588283" y="154787"/>
                  </a:lnTo>
                  <a:lnTo>
                    <a:pt x="3590760" y="161899"/>
                  </a:lnTo>
                  <a:lnTo>
                    <a:pt x="3595878" y="167563"/>
                  </a:lnTo>
                  <a:lnTo>
                    <a:pt x="3602507" y="170700"/>
                  </a:lnTo>
                  <a:lnTo>
                    <a:pt x="3609797" y="171119"/>
                  </a:lnTo>
                  <a:lnTo>
                    <a:pt x="3616922" y="168630"/>
                  </a:lnTo>
                  <a:lnTo>
                    <a:pt x="3728783" y="102654"/>
                  </a:lnTo>
                  <a:lnTo>
                    <a:pt x="3729012" y="102489"/>
                  </a:lnTo>
                  <a:lnTo>
                    <a:pt x="3730815" y="101447"/>
                  </a:lnTo>
                  <a:lnTo>
                    <a:pt x="3758819" y="84937"/>
                  </a:lnTo>
                  <a:lnTo>
                    <a:pt x="3759250" y="84937"/>
                  </a:lnTo>
                  <a:close/>
                </a:path>
                <a:path w="7644765" h="1265554">
                  <a:moveTo>
                    <a:pt x="7644346" y="769848"/>
                  </a:moveTo>
                  <a:lnTo>
                    <a:pt x="7636345" y="702640"/>
                  </a:lnTo>
                  <a:lnTo>
                    <a:pt x="7613040" y="638175"/>
                  </a:lnTo>
                  <a:lnTo>
                    <a:pt x="7575474" y="577062"/>
                  </a:lnTo>
                  <a:lnTo>
                    <a:pt x="7524699" y="519861"/>
                  </a:lnTo>
                  <a:lnTo>
                    <a:pt x="7494689" y="492925"/>
                  </a:lnTo>
                  <a:lnTo>
                    <a:pt x="7461758" y="467182"/>
                  </a:lnTo>
                  <a:lnTo>
                    <a:pt x="7426045" y="442734"/>
                  </a:lnTo>
                  <a:lnTo>
                    <a:pt x="7387691" y="419620"/>
                  </a:lnTo>
                  <a:lnTo>
                    <a:pt x="7346810" y="397941"/>
                  </a:lnTo>
                  <a:lnTo>
                    <a:pt x="7303529" y="377748"/>
                  </a:lnTo>
                  <a:lnTo>
                    <a:pt x="7257999" y="359143"/>
                  </a:lnTo>
                  <a:lnTo>
                    <a:pt x="7210336" y="342176"/>
                  </a:lnTo>
                  <a:lnTo>
                    <a:pt x="7160679" y="326923"/>
                  </a:lnTo>
                  <a:lnTo>
                    <a:pt x="7109142" y="313474"/>
                  </a:lnTo>
                  <a:lnTo>
                    <a:pt x="7055879" y="301891"/>
                  </a:lnTo>
                  <a:lnTo>
                    <a:pt x="7001002" y="292252"/>
                  </a:lnTo>
                  <a:lnTo>
                    <a:pt x="6944652" y="284619"/>
                  </a:lnTo>
                  <a:lnTo>
                    <a:pt x="6886956" y="279082"/>
                  </a:lnTo>
                  <a:lnTo>
                    <a:pt x="6828041" y="275691"/>
                  </a:lnTo>
                  <a:lnTo>
                    <a:pt x="6768046" y="274548"/>
                  </a:lnTo>
                  <a:lnTo>
                    <a:pt x="6708038" y="275691"/>
                  </a:lnTo>
                  <a:lnTo>
                    <a:pt x="6649123" y="279082"/>
                  </a:lnTo>
                  <a:lnTo>
                    <a:pt x="6591427" y="284619"/>
                  </a:lnTo>
                  <a:lnTo>
                    <a:pt x="6535077" y="292252"/>
                  </a:lnTo>
                  <a:lnTo>
                    <a:pt x="6480200" y="301891"/>
                  </a:lnTo>
                  <a:lnTo>
                    <a:pt x="6426936" y="313474"/>
                  </a:lnTo>
                  <a:lnTo>
                    <a:pt x="6375400" y="326923"/>
                  </a:lnTo>
                  <a:lnTo>
                    <a:pt x="6325743" y="342176"/>
                  </a:lnTo>
                  <a:lnTo>
                    <a:pt x="6278080" y="359143"/>
                  </a:lnTo>
                  <a:lnTo>
                    <a:pt x="6232550" y="377748"/>
                  </a:lnTo>
                  <a:lnTo>
                    <a:pt x="6189269" y="397941"/>
                  </a:lnTo>
                  <a:lnTo>
                    <a:pt x="6148387" y="419620"/>
                  </a:lnTo>
                  <a:lnTo>
                    <a:pt x="6110033" y="442734"/>
                  </a:lnTo>
                  <a:lnTo>
                    <a:pt x="6074321" y="467182"/>
                  </a:lnTo>
                  <a:lnTo>
                    <a:pt x="6041390" y="492925"/>
                  </a:lnTo>
                  <a:lnTo>
                    <a:pt x="6011380" y="519861"/>
                  </a:lnTo>
                  <a:lnTo>
                    <a:pt x="5984405" y="547928"/>
                  </a:lnTo>
                  <a:lnTo>
                    <a:pt x="5940107" y="607161"/>
                  </a:lnTo>
                  <a:lnTo>
                    <a:pt x="5909538" y="670026"/>
                  </a:lnTo>
                  <a:lnTo>
                    <a:pt x="5893765" y="735939"/>
                  </a:lnTo>
                  <a:lnTo>
                    <a:pt x="5891746" y="769848"/>
                  </a:lnTo>
                  <a:lnTo>
                    <a:pt x="5893765" y="803770"/>
                  </a:lnTo>
                  <a:lnTo>
                    <a:pt x="5909538" y="869683"/>
                  </a:lnTo>
                  <a:lnTo>
                    <a:pt x="5940107" y="932548"/>
                  </a:lnTo>
                  <a:lnTo>
                    <a:pt x="5984405" y="991781"/>
                  </a:lnTo>
                  <a:lnTo>
                    <a:pt x="6011380" y="1019848"/>
                  </a:lnTo>
                  <a:lnTo>
                    <a:pt x="6041390" y="1046784"/>
                  </a:lnTo>
                  <a:lnTo>
                    <a:pt x="6074321" y="1072527"/>
                  </a:lnTo>
                  <a:lnTo>
                    <a:pt x="6110033" y="1096975"/>
                  </a:lnTo>
                  <a:lnTo>
                    <a:pt x="6148387" y="1120089"/>
                  </a:lnTo>
                  <a:lnTo>
                    <a:pt x="6189269" y="1141768"/>
                  </a:lnTo>
                  <a:lnTo>
                    <a:pt x="6232550" y="1161961"/>
                  </a:lnTo>
                  <a:lnTo>
                    <a:pt x="6278080" y="1180566"/>
                  </a:lnTo>
                  <a:lnTo>
                    <a:pt x="6325743" y="1197533"/>
                  </a:lnTo>
                  <a:lnTo>
                    <a:pt x="6375400" y="1212786"/>
                  </a:lnTo>
                  <a:lnTo>
                    <a:pt x="6426936" y="1226235"/>
                  </a:lnTo>
                  <a:lnTo>
                    <a:pt x="6480200" y="1237818"/>
                  </a:lnTo>
                  <a:lnTo>
                    <a:pt x="6535077" y="1247457"/>
                  </a:lnTo>
                  <a:lnTo>
                    <a:pt x="6591427" y="1255090"/>
                  </a:lnTo>
                  <a:lnTo>
                    <a:pt x="6649123" y="1260627"/>
                  </a:lnTo>
                  <a:lnTo>
                    <a:pt x="6708038" y="1264018"/>
                  </a:lnTo>
                  <a:lnTo>
                    <a:pt x="6768046" y="1265148"/>
                  </a:lnTo>
                  <a:lnTo>
                    <a:pt x="6828041" y="1264018"/>
                  </a:lnTo>
                  <a:lnTo>
                    <a:pt x="6886956" y="1260627"/>
                  </a:lnTo>
                  <a:lnTo>
                    <a:pt x="6944652" y="1255090"/>
                  </a:lnTo>
                  <a:lnTo>
                    <a:pt x="7001002" y="1247457"/>
                  </a:lnTo>
                  <a:lnTo>
                    <a:pt x="7055879" y="1237818"/>
                  </a:lnTo>
                  <a:lnTo>
                    <a:pt x="7109142" y="1226235"/>
                  </a:lnTo>
                  <a:lnTo>
                    <a:pt x="7160679" y="1212786"/>
                  </a:lnTo>
                  <a:lnTo>
                    <a:pt x="7210336" y="1197533"/>
                  </a:lnTo>
                  <a:lnTo>
                    <a:pt x="7257999" y="1180566"/>
                  </a:lnTo>
                  <a:lnTo>
                    <a:pt x="7303529" y="1161961"/>
                  </a:lnTo>
                  <a:lnTo>
                    <a:pt x="7346810" y="1141768"/>
                  </a:lnTo>
                  <a:lnTo>
                    <a:pt x="7387691" y="1120089"/>
                  </a:lnTo>
                  <a:lnTo>
                    <a:pt x="7426045" y="1096975"/>
                  </a:lnTo>
                  <a:lnTo>
                    <a:pt x="7461758" y="1072527"/>
                  </a:lnTo>
                  <a:lnTo>
                    <a:pt x="7494689" y="1046784"/>
                  </a:lnTo>
                  <a:lnTo>
                    <a:pt x="7524699" y="1019848"/>
                  </a:lnTo>
                  <a:lnTo>
                    <a:pt x="7551674" y="991781"/>
                  </a:lnTo>
                  <a:lnTo>
                    <a:pt x="7595971" y="932548"/>
                  </a:lnTo>
                  <a:lnTo>
                    <a:pt x="7626540" y="869683"/>
                  </a:lnTo>
                  <a:lnTo>
                    <a:pt x="7642314" y="803770"/>
                  </a:lnTo>
                  <a:lnTo>
                    <a:pt x="7644346" y="7698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904475" y="2819399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0" y="495300"/>
                  </a:moveTo>
                  <a:lnTo>
                    <a:pt x="7999" y="428088"/>
                  </a:lnTo>
                  <a:lnTo>
                    <a:pt x="31300" y="363625"/>
                  </a:lnTo>
                  <a:lnTo>
                    <a:pt x="68859" y="302502"/>
                  </a:lnTo>
                  <a:lnTo>
                    <a:pt x="119634" y="245307"/>
                  </a:lnTo>
                  <a:lnTo>
                    <a:pt x="149650" y="218368"/>
                  </a:lnTo>
                  <a:lnTo>
                    <a:pt x="182579" y="192632"/>
                  </a:lnTo>
                  <a:lnTo>
                    <a:pt x="218289" y="168173"/>
                  </a:lnTo>
                  <a:lnTo>
                    <a:pt x="256651" y="145065"/>
                  </a:lnTo>
                  <a:lnTo>
                    <a:pt x="297533" y="123382"/>
                  </a:lnTo>
                  <a:lnTo>
                    <a:pt x="340806" y="103198"/>
                  </a:lnTo>
                  <a:lnTo>
                    <a:pt x="386339" y="84586"/>
                  </a:lnTo>
                  <a:lnTo>
                    <a:pt x="434001" y="67620"/>
                  </a:lnTo>
                  <a:lnTo>
                    <a:pt x="483662" y="52374"/>
                  </a:lnTo>
                  <a:lnTo>
                    <a:pt x="535191" y="38921"/>
                  </a:lnTo>
                  <a:lnTo>
                    <a:pt x="588459" y="27336"/>
                  </a:lnTo>
                  <a:lnTo>
                    <a:pt x="643334" y="17691"/>
                  </a:lnTo>
                  <a:lnTo>
                    <a:pt x="699686" y="10062"/>
                  </a:lnTo>
                  <a:lnTo>
                    <a:pt x="757385" y="4521"/>
                  </a:lnTo>
                  <a:lnTo>
                    <a:pt x="816299" y="1142"/>
                  </a:lnTo>
                  <a:lnTo>
                    <a:pt x="876300" y="0"/>
                  </a:lnTo>
                  <a:lnTo>
                    <a:pt x="936300" y="1142"/>
                  </a:lnTo>
                  <a:lnTo>
                    <a:pt x="995214" y="4521"/>
                  </a:lnTo>
                  <a:lnTo>
                    <a:pt x="1052913" y="10062"/>
                  </a:lnTo>
                  <a:lnTo>
                    <a:pt x="1109265" y="17691"/>
                  </a:lnTo>
                  <a:lnTo>
                    <a:pt x="1164140" y="27336"/>
                  </a:lnTo>
                  <a:lnTo>
                    <a:pt x="1217408" y="38921"/>
                  </a:lnTo>
                  <a:lnTo>
                    <a:pt x="1268937" y="52374"/>
                  </a:lnTo>
                  <a:lnTo>
                    <a:pt x="1318598" y="67620"/>
                  </a:lnTo>
                  <a:lnTo>
                    <a:pt x="1366260" y="84586"/>
                  </a:lnTo>
                  <a:lnTo>
                    <a:pt x="1411793" y="103198"/>
                  </a:lnTo>
                  <a:lnTo>
                    <a:pt x="1455066" y="123382"/>
                  </a:lnTo>
                  <a:lnTo>
                    <a:pt x="1495948" y="145065"/>
                  </a:lnTo>
                  <a:lnTo>
                    <a:pt x="1534310" y="168173"/>
                  </a:lnTo>
                  <a:lnTo>
                    <a:pt x="1570020" y="192632"/>
                  </a:lnTo>
                  <a:lnTo>
                    <a:pt x="1602949" y="218368"/>
                  </a:lnTo>
                  <a:lnTo>
                    <a:pt x="1632965" y="245307"/>
                  </a:lnTo>
                  <a:lnTo>
                    <a:pt x="1659939" y="273376"/>
                  </a:lnTo>
                  <a:lnTo>
                    <a:pt x="1704237" y="332609"/>
                  </a:lnTo>
                  <a:lnTo>
                    <a:pt x="1734797" y="395476"/>
                  </a:lnTo>
                  <a:lnTo>
                    <a:pt x="1750578" y="461387"/>
                  </a:lnTo>
                  <a:lnTo>
                    <a:pt x="1752600" y="495300"/>
                  </a:lnTo>
                  <a:lnTo>
                    <a:pt x="1750578" y="529212"/>
                  </a:lnTo>
                  <a:lnTo>
                    <a:pt x="1734797" y="595123"/>
                  </a:lnTo>
                  <a:lnTo>
                    <a:pt x="1704237" y="657990"/>
                  </a:lnTo>
                  <a:lnTo>
                    <a:pt x="1659939" y="717223"/>
                  </a:lnTo>
                  <a:lnTo>
                    <a:pt x="1632965" y="745292"/>
                  </a:lnTo>
                  <a:lnTo>
                    <a:pt x="1602949" y="772231"/>
                  </a:lnTo>
                  <a:lnTo>
                    <a:pt x="1570020" y="797967"/>
                  </a:lnTo>
                  <a:lnTo>
                    <a:pt x="1534310" y="822426"/>
                  </a:lnTo>
                  <a:lnTo>
                    <a:pt x="1495948" y="845534"/>
                  </a:lnTo>
                  <a:lnTo>
                    <a:pt x="1455066" y="867217"/>
                  </a:lnTo>
                  <a:lnTo>
                    <a:pt x="1411793" y="887401"/>
                  </a:lnTo>
                  <a:lnTo>
                    <a:pt x="1366260" y="906013"/>
                  </a:lnTo>
                  <a:lnTo>
                    <a:pt x="1318598" y="922979"/>
                  </a:lnTo>
                  <a:lnTo>
                    <a:pt x="1268937" y="938225"/>
                  </a:lnTo>
                  <a:lnTo>
                    <a:pt x="1217408" y="951678"/>
                  </a:lnTo>
                  <a:lnTo>
                    <a:pt x="1164140" y="963263"/>
                  </a:lnTo>
                  <a:lnTo>
                    <a:pt x="1109265" y="972908"/>
                  </a:lnTo>
                  <a:lnTo>
                    <a:pt x="1052913" y="980537"/>
                  </a:lnTo>
                  <a:lnTo>
                    <a:pt x="995214" y="986078"/>
                  </a:lnTo>
                  <a:lnTo>
                    <a:pt x="936300" y="989457"/>
                  </a:lnTo>
                  <a:lnTo>
                    <a:pt x="876300" y="990600"/>
                  </a:lnTo>
                  <a:lnTo>
                    <a:pt x="816299" y="989457"/>
                  </a:lnTo>
                  <a:lnTo>
                    <a:pt x="757385" y="986078"/>
                  </a:lnTo>
                  <a:lnTo>
                    <a:pt x="699686" y="980537"/>
                  </a:lnTo>
                  <a:lnTo>
                    <a:pt x="643334" y="972908"/>
                  </a:lnTo>
                  <a:lnTo>
                    <a:pt x="588459" y="963263"/>
                  </a:lnTo>
                  <a:lnTo>
                    <a:pt x="535191" y="951678"/>
                  </a:lnTo>
                  <a:lnTo>
                    <a:pt x="483662" y="938225"/>
                  </a:lnTo>
                  <a:lnTo>
                    <a:pt x="434001" y="922979"/>
                  </a:lnTo>
                  <a:lnTo>
                    <a:pt x="386339" y="906013"/>
                  </a:lnTo>
                  <a:lnTo>
                    <a:pt x="340806" y="887401"/>
                  </a:lnTo>
                  <a:lnTo>
                    <a:pt x="297533" y="867217"/>
                  </a:lnTo>
                  <a:lnTo>
                    <a:pt x="256651" y="845534"/>
                  </a:lnTo>
                  <a:lnTo>
                    <a:pt x="218289" y="822426"/>
                  </a:lnTo>
                  <a:lnTo>
                    <a:pt x="182579" y="797967"/>
                  </a:lnTo>
                  <a:lnTo>
                    <a:pt x="149650" y="772231"/>
                  </a:lnTo>
                  <a:lnTo>
                    <a:pt x="119634" y="745292"/>
                  </a:lnTo>
                  <a:lnTo>
                    <a:pt x="92660" y="717223"/>
                  </a:lnTo>
                  <a:lnTo>
                    <a:pt x="48362" y="657990"/>
                  </a:lnTo>
                  <a:lnTo>
                    <a:pt x="17802" y="595123"/>
                  </a:lnTo>
                  <a:lnTo>
                    <a:pt x="2021" y="529212"/>
                  </a:lnTo>
                  <a:lnTo>
                    <a:pt x="0" y="495300"/>
                  </a:lnTo>
                  <a:close/>
                </a:path>
              </a:pathLst>
            </a:custGeom>
            <a:ln w="15240">
              <a:solidFill>
                <a:srgbClr val="781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677416" y="3304159"/>
            <a:ext cx="34372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Solve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one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Problem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Best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322686" y="3023742"/>
            <a:ext cx="93154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6240" marR="5080" indent="-39624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Problem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46446" y="113487"/>
            <a:ext cx="175323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4"/>
              <a:t>Library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2025-06-14T06:35:46Z</dcterms:created>
  <dcterms:modified xsi:type="dcterms:W3CDTF">2025-06-14T06:35:46Z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