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9216" y="3071571"/>
            <a:ext cx="1106614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250647"/>
            <a:ext cx="860996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06195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useContext</a:t>
            </a:r>
            <a:r>
              <a:rPr dirty="0" spc="-160"/>
              <a:t> </a:t>
            </a:r>
            <a:r>
              <a:rPr dirty="0" spc="-10"/>
              <a:t>hook</a:t>
            </a:r>
            <a:r>
              <a:rPr dirty="0" spc="-190"/>
              <a:t> </a:t>
            </a:r>
            <a:r>
              <a:rPr dirty="0" spc="100"/>
              <a:t>and</a:t>
            </a:r>
            <a:r>
              <a:rPr dirty="0" spc="-210"/>
              <a:t> </a:t>
            </a:r>
            <a:r>
              <a:rPr dirty="0" spc="-95"/>
              <a:t>multiple</a:t>
            </a:r>
            <a:r>
              <a:rPr dirty="0" spc="-220"/>
              <a:t> </a:t>
            </a:r>
            <a:r>
              <a:rPr dirty="0" spc="-10"/>
              <a:t>context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215"/>
              <a:t> </a:t>
            </a:r>
            <a:r>
              <a:rPr dirty="0" spc="50"/>
              <a:t>React</a:t>
            </a:r>
            <a:r>
              <a:rPr dirty="0" spc="-190"/>
              <a:t> </a:t>
            </a:r>
            <a:r>
              <a:rPr dirty="0" spc="-25"/>
              <a:t>JS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97356"/>
            <a:ext cx="10236200" cy="38957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60655">
              <a:lnSpc>
                <a:spcPct val="107200"/>
              </a:lnSpc>
              <a:spcBef>
                <a:spcPts val="105"/>
              </a:spcBef>
            </a:pPr>
            <a:r>
              <a:rPr dirty="0" sz="1600">
                <a:latin typeface="Verdana"/>
                <a:cs typeface="Verdana"/>
              </a:rPr>
              <a:t>it’s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pass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deeply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throughout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without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manually pass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down </a:t>
            </a:r>
            <a:r>
              <a:rPr dirty="0" sz="1600">
                <a:latin typeface="Verdana"/>
                <a:cs typeface="Verdana"/>
              </a:rPr>
              <a:t>through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levels.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good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alternative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tools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is </a:t>
            </a:r>
            <a:r>
              <a:rPr dirty="0" sz="1600">
                <a:latin typeface="Verdana"/>
                <a:cs typeface="Verdana"/>
              </a:rPr>
              <a:t>pass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around.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>
                <a:latin typeface="Verdana"/>
                <a:cs typeface="Verdana"/>
              </a:rPr>
              <a:t>useContext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allows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passing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children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without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redux.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1600">
                <a:latin typeface="Verdana"/>
                <a:cs typeface="Verdana"/>
              </a:rPr>
              <a:t>useContext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named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export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import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functional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below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−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1600" b="1" i="1">
                <a:latin typeface="Verdana"/>
                <a:cs typeface="Verdana"/>
              </a:rPr>
              <a:t>import</a:t>
            </a:r>
            <a:r>
              <a:rPr dirty="0" sz="1600" spc="-4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{useContext}</a:t>
            </a:r>
            <a:r>
              <a:rPr dirty="0" sz="1600" spc="-6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from</a:t>
            </a:r>
            <a:r>
              <a:rPr dirty="0" sz="1600" spc="-60" b="1" i="1">
                <a:latin typeface="Verdana"/>
                <a:cs typeface="Verdana"/>
              </a:rPr>
              <a:t> </a:t>
            </a:r>
            <a:r>
              <a:rPr dirty="0" sz="1600" spc="-10" b="1" i="1">
                <a:latin typeface="Verdana"/>
                <a:cs typeface="Verdana"/>
              </a:rPr>
              <a:t>‘react’;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1600">
                <a:latin typeface="Verdana"/>
                <a:cs typeface="Verdana"/>
              </a:rPr>
              <a:t>It’s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easy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alternative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Redux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just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pass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children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elements.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createContext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gives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provider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consumer.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575"/>
              </a:spcBef>
            </a:pPr>
            <a:r>
              <a:rPr dirty="0" sz="1600">
                <a:latin typeface="Verdana"/>
                <a:cs typeface="Verdana"/>
              </a:rPr>
              <a:t>Provider</a:t>
            </a:r>
            <a:r>
              <a:rPr dirty="0" sz="1600" spc="2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19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2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2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pass</a:t>
            </a:r>
            <a:r>
              <a:rPr dirty="0" sz="1600" spc="19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2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values</a:t>
            </a:r>
            <a:r>
              <a:rPr dirty="0" sz="1600" spc="19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2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child</a:t>
            </a:r>
            <a:r>
              <a:rPr dirty="0" sz="1600" spc="204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2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2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child</a:t>
            </a:r>
            <a:r>
              <a:rPr dirty="0" sz="1600" spc="204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2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access</a:t>
            </a:r>
            <a:r>
              <a:rPr dirty="0" sz="1600" spc="2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2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value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consumer.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51100">
              <a:lnSpc>
                <a:spcPct val="100000"/>
              </a:lnSpc>
              <a:spcBef>
                <a:spcPts val="100"/>
              </a:spcBef>
            </a:pPr>
            <a:r>
              <a:rPr dirty="0" sz="3600" spc="-70"/>
              <a:t>Custom</a:t>
            </a:r>
            <a:r>
              <a:rPr dirty="0" sz="3600" spc="-235"/>
              <a:t> </a:t>
            </a:r>
            <a:r>
              <a:rPr dirty="0" sz="3600" spc="-65"/>
              <a:t>Hook</a:t>
            </a:r>
            <a:r>
              <a:rPr dirty="0" sz="3600" spc="-225"/>
              <a:t> </a:t>
            </a:r>
            <a:r>
              <a:rPr dirty="0" sz="3600" spc="-185"/>
              <a:t>in</a:t>
            </a:r>
            <a:r>
              <a:rPr dirty="0" sz="3600" spc="-254"/>
              <a:t> </a:t>
            </a:r>
            <a:r>
              <a:rPr dirty="0" sz="3600" spc="80"/>
              <a:t>React</a:t>
            </a:r>
            <a:r>
              <a:rPr dirty="0" sz="3600" spc="-254"/>
              <a:t> </a:t>
            </a:r>
            <a:r>
              <a:rPr dirty="0" sz="3600" spc="-320"/>
              <a:t>JS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43135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Custom</a:t>
            </a:r>
            <a:r>
              <a:rPr dirty="0" spc="-190"/>
              <a:t> </a:t>
            </a:r>
            <a:r>
              <a:rPr dirty="0" spc="-60"/>
              <a:t>Hook</a:t>
            </a:r>
            <a:r>
              <a:rPr dirty="0" spc="-195"/>
              <a:t> </a:t>
            </a:r>
            <a:r>
              <a:rPr dirty="0" spc="-140"/>
              <a:t>in</a:t>
            </a:r>
            <a:r>
              <a:rPr dirty="0" spc="-195"/>
              <a:t> </a:t>
            </a:r>
            <a:r>
              <a:rPr dirty="0" spc="50"/>
              <a:t>React</a:t>
            </a:r>
            <a:r>
              <a:rPr dirty="0" spc="-180"/>
              <a:t> </a:t>
            </a:r>
            <a:r>
              <a:rPr dirty="0" spc="-110"/>
              <a:t>JS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97356"/>
            <a:ext cx="9899015" cy="3030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23850">
              <a:lnSpc>
                <a:spcPct val="107500"/>
              </a:lnSpc>
              <a:spcBef>
                <a:spcPts val="100"/>
              </a:spcBef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custom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want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share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logic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between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two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JavaScript </a:t>
            </a:r>
            <a:r>
              <a:rPr dirty="0" sz="1600">
                <a:latin typeface="Verdana"/>
                <a:cs typeface="Verdana"/>
              </a:rPr>
              <a:t>functions,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extract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third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>
                <a:latin typeface="Verdana"/>
                <a:cs typeface="Verdana"/>
              </a:rPr>
              <a:t>Building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own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lets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extract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logic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reusable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6900"/>
              </a:lnSpc>
              <a:spcBef>
                <a:spcPts val="1805"/>
              </a:spcBef>
            </a:pP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write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custom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cover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wide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range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cases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handling,</a:t>
            </a:r>
            <a:r>
              <a:rPr dirty="0" sz="1600" spc="-10">
                <a:latin typeface="Verdana"/>
                <a:cs typeface="Verdana"/>
              </a:rPr>
              <a:t> animation, </a:t>
            </a:r>
            <a:r>
              <a:rPr dirty="0" sz="1600">
                <a:latin typeface="Verdana"/>
                <a:cs typeface="Verdana"/>
              </a:rPr>
              <a:t>declarative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subscriptions,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timers,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many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more.</a:t>
            </a:r>
            <a:endParaRPr sz="1600">
              <a:latin typeface="Verdana"/>
              <a:cs typeface="Verdana"/>
            </a:endParaRPr>
          </a:p>
          <a:p>
            <a:pPr marL="12700" marR="292735">
              <a:lnSpc>
                <a:spcPct val="107500"/>
              </a:lnSpc>
              <a:spcBef>
                <a:spcPts val="1785"/>
              </a:spcBef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custom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whose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name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starts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"use"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other Hooks.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1600">
                <a:latin typeface="Verdana"/>
                <a:cs typeface="Verdana"/>
              </a:rPr>
              <a:t>Ex:-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const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=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useSomething(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);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4016" y="2484882"/>
            <a:ext cx="100279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>
                <a:solidFill>
                  <a:srgbClr val="252525"/>
                </a:solidFill>
                <a:latin typeface="Verdana"/>
                <a:cs typeface="Verdana"/>
              </a:rPr>
              <a:t>Higher</a:t>
            </a:r>
            <a:r>
              <a:rPr dirty="0" sz="3600" spc="-21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85">
                <a:solidFill>
                  <a:srgbClr val="252525"/>
                </a:solidFill>
                <a:latin typeface="Verdana"/>
                <a:cs typeface="Verdana"/>
              </a:rPr>
              <a:t>order</a:t>
            </a:r>
            <a:r>
              <a:rPr dirty="0" sz="3600" spc="-229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252525"/>
                </a:solidFill>
                <a:latin typeface="Verdana"/>
                <a:cs typeface="Verdana"/>
              </a:rPr>
              <a:t>components</a:t>
            </a:r>
            <a:r>
              <a:rPr dirty="0" sz="3600" spc="-21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55">
                <a:solidFill>
                  <a:srgbClr val="252525"/>
                </a:solidFill>
                <a:latin typeface="Verdana"/>
                <a:cs typeface="Verdana"/>
              </a:rPr>
              <a:t>or</a:t>
            </a:r>
            <a:r>
              <a:rPr dirty="0" sz="3600" spc="-21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130">
                <a:solidFill>
                  <a:srgbClr val="252525"/>
                </a:solidFill>
                <a:latin typeface="Verdana"/>
                <a:cs typeface="Verdana"/>
              </a:rPr>
              <a:t>HOC</a:t>
            </a:r>
            <a:r>
              <a:rPr dirty="0" sz="3600" spc="-229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85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r>
              <a:rPr dirty="0" sz="3600" spc="-229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8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r>
              <a:rPr dirty="0" sz="3600" spc="-21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320">
                <a:solidFill>
                  <a:srgbClr val="252525"/>
                </a:solidFill>
                <a:latin typeface="Verdana"/>
                <a:cs typeface="Verdana"/>
              </a:rPr>
              <a:t>JS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78016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Higher</a:t>
            </a:r>
            <a:r>
              <a:rPr dirty="0" spc="-175"/>
              <a:t> </a:t>
            </a:r>
            <a:r>
              <a:rPr dirty="0" spc="-65"/>
              <a:t>order</a:t>
            </a:r>
            <a:r>
              <a:rPr dirty="0" spc="-200"/>
              <a:t> </a:t>
            </a:r>
            <a:r>
              <a:rPr dirty="0"/>
              <a:t>components</a:t>
            </a:r>
            <a:r>
              <a:rPr dirty="0" spc="-145"/>
              <a:t> </a:t>
            </a:r>
            <a:r>
              <a:rPr dirty="0" spc="-125"/>
              <a:t>or</a:t>
            </a:r>
            <a:r>
              <a:rPr dirty="0" spc="-185"/>
              <a:t> </a:t>
            </a:r>
            <a:r>
              <a:rPr dirty="0" spc="110"/>
              <a:t>HOC</a:t>
            </a:r>
            <a:r>
              <a:rPr dirty="0" spc="-170"/>
              <a:t> </a:t>
            </a:r>
            <a:r>
              <a:rPr dirty="0" spc="-140"/>
              <a:t>in</a:t>
            </a:r>
            <a:r>
              <a:rPr dirty="0" spc="-195"/>
              <a:t> </a:t>
            </a:r>
            <a:r>
              <a:rPr dirty="0" spc="50"/>
              <a:t>React</a:t>
            </a:r>
            <a:r>
              <a:rPr dirty="0" spc="-165"/>
              <a:t> </a:t>
            </a:r>
            <a:r>
              <a:rPr dirty="0" spc="-90"/>
              <a:t>JS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97356"/>
            <a:ext cx="10086975" cy="201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Higher-</a:t>
            </a:r>
            <a:r>
              <a:rPr dirty="0" sz="1600">
                <a:latin typeface="Verdana"/>
                <a:cs typeface="Verdana"/>
              </a:rPr>
              <a:t>Order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(HOC)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advanced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technique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reusing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logic. </a:t>
            </a:r>
            <a:r>
              <a:rPr dirty="0" sz="1600">
                <a:latin typeface="Verdana"/>
                <a:cs typeface="Verdana"/>
              </a:rPr>
              <a:t>HOCs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common 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third-</a:t>
            </a:r>
            <a:r>
              <a:rPr dirty="0" sz="1600">
                <a:latin typeface="Verdana"/>
                <a:cs typeface="Verdana"/>
              </a:rPr>
              <a:t>party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libraries.</a:t>
            </a:r>
            <a:endParaRPr sz="1600">
              <a:latin typeface="Verdana"/>
              <a:cs typeface="Verdana"/>
            </a:endParaRPr>
          </a:p>
          <a:p>
            <a:pPr marL="12700" marR="725170">
              <a:lnSpc>
                <a:spcPts val="3850"/>
              </a:lnSpc>
              <a:spcBef>
                <a:spcPts val="450"/>
              </a:spcBef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HOC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takes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parameter 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new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component. </a:t>
            </a:r>
            <a:r>
              <a:rPr dirty="0" sz="1600">
                <a:latin typeface="Verdana"/>
                <a:cs typeface="Verdana"/>
              </a:rPr>
              <a:t>Syntax: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-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dirty="0" sz="1600">
                <a:latin typeface="Verdana"/>
                <a:cs typeface="Verdana"/>
              </a:rPr>
              <a:t>const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EnhancedComponent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=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higherOrderComponent(WrappedComponent);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5577" y="3071571"/>
            <a:ext cx="74282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>
                <a:solidFill>
                  <a:srgbClr val="252525"/>
                </a:solidFill>
                <a:latin typeface="Verdana"/>
                <a:cs typeface="Verdana"/>
              </a:rPr>
              <a:t>Context</a:t>
            </a:r>
            <a:r>
              <a:rPr dirty="0" sz="3600" spc="-26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85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r>
              <a:rPr dirty="0" sz="3600" spc="-254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8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r>
              <a:rPr dirty="0" sz="3600" spc="-26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295">
                <a:solidFill>
                  <a:srgbClr val="252525"/>
                </a:solidFill>
                <a:latin typeface="Verdana"/>
                <a:cs typeface="Verdana"/>
              </a:rPr>
              <a:t>JS</a:t>
            </a:r>
            <a:r>
              <a:rPr dirty="0" sz="3600" spc="-26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60">
                <a:solidFill>
                  <a:srgbClr val="252525"/>
                </a:solidFill>
                <a:latin typeface="Verdana"/>
                <a:cs typeface="Verdana"/>
              </a:rPr>
              <a:t>(Context</a:t>
            </a:r>
            <a:r>
              <a:rPr dirty="0" sz="3600" spc="-25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45">
                <a:solidFill>
                  <a:srgbClr val="252525"/>
                </a:solidFill>
                <a:latin typeface="Verdana"/>
                <a:cs typeface="Verdana"/>
              </a:rPr>
              <a:t>API)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57804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Context</a:t>
            </a:r>
            <a:r>
              <a:rPr dirty="0" spc="-160"/>
              <a:t> </a:t>
            </a:r>
            <a:r>
              <a:rPr dirty="0" spc="-140"/>
              <a:t>in</a:t>
            </a:r>
            <a:r>
              <a:rPr dirty="0" spc="-215"/>
              <a:t> </a:t>
            </a:r>
            <a:r>
              <a:rPr dirty="0" spc="50"/>
              <a:t>React</a:t>
            </a:r>
            <a:r>
              <a:rPr dirty="0" spc="-180"/>
              <a:t> </a:t>
            </a:r>
            <a:r>
              <a:rPr dirty="0" spc="-235"/>
              <a:t>JS</a:t>
            </a:r>
            <a:r>
              <a:rPr dirty="0" spc="-195"/>
              <a:t> </a:t>
            </a:r>
            <a:r>
              <a:rPr dirty="0" spc="-55"/>
              <a:t>(Context</a:t>
            </a:r>
            <a:r>
              <a:rPr dirty="0" spc="-175"/>
              <a:t> </a:t>
            </a:r>
            <a:r>
              <a:rPr dirty="0" spc="-95"/>
              <a:t>API)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22349"/>
            <a:ext cx="1023429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1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1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context</a:t>
            </a:r>
            <a:r>
              <a:rPr dirty="0" sz="1600" spc="1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api</a:t>
            </a:r>
            <a:r>
              <a:rPr dirty="0" sz="1600" spc="1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114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safe</a:t>
            </a:r>
            <a:r>
              <a:rPr dirty="0" sz="1600" spc="1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1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1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1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production</a:t>
            </a:r>
            <a:r>
              <a:rPr dirty="0" sz="1600" spc="1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1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114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version</a:t>
            </a:r>
            <a:r>
              <a:rPr dirty="0" sz="1600" spc="1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16.3</a:t>
            </a:r>
            <a:r>
              <a:rPr dirty="0" sz="1600" spc="1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1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latest.</a:t>
            </a:r>
            <a:r>
              <a:rPr dirty="0" sz="1600" spc="114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114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reason</a:t>
            </a:r>
            <a:r>
              <a:rPr dirty="0" sz="1600" spc="12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for </a:t>
            </a:r>
            <a:r>
              <a:rPr dirty="0" sz="1600">
                <a:latin typeface="Verdana"/>
                <a:cs typeface="Verdana"/>
              </a:rPr>
              <a:t>adding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context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api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avoid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passing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children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91427" y="1688337"/>
            <a:ext cx="536829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5285" algn="l"/>
                <a:tab pos="995680" algn="l"/>
                <a:tab pos="1484630" algn="l"/>
                <a:tab pos="2214880" algn="l"/>
                <a:tab pos="3178175" algn="l"/>
                <a:tab pos="3571240" algn="l"/>
                <a:tab pos="4058920" algn="l"/>
              </a:tabLst>
            </a:pPr>
            <a:r>
              <a:rPr dirty="0" sz="1600" spc="-25">
                <a:latin typeface="Verdana"/>
                <a:cs typeface="Verdana"/>
              </a:rPr>
              <a:t>to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20">
                <a:latin typeface="Verdana"/>
                <a:cs typeface="Verdana"/>
              </a:rPr>
              <a:t>pass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25">
                <a:latin typeface="Verdana"/>
                <a:cs typeface="Verdana"/>
              </a:rPr>
              <a:t>the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20">
                <a:latin typeface="Verdana"/>
                <a:cs typeface="Verdana"/>
              </a:rPr>
              <a:t>props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10">
                <a:latin typeface="Verdana"/>
                <a:cs typeface="Verdana"/>
              </a:rPr>
              <a:t>through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25">
                <a:latin typeface="Verdana"/>
                <a:cs typeface="Verdana"/>
              </a:rPr>
              <a:t>all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25">
                <a:latin typeface="Verdana"/>
                <a:cs typeface="Verdana"/>
              </a:rPr>
              <a:t>the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10">
                <a:latin typeface="Verdana"/>
                <a:cs typeface="Verdana"/>
              </a:rPr>
              <a:t>intermediate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23215" algn="l"/>
                <a:tab pos="675640" algn="l"/>
                <a:tab pos="1181735" algn="l"/>
                <a:tab pos="1806575" algn="l"/>
                <a:tab pos="2492375" algn="l"/>
                <a:tab pos="3294379" algn="l"/>
                <a:tab pos="3911600" algn="l"/>
                <a:tab pos="4289425" algn="l"/>
                <a:tab pos="5071110" algn="l"/>
              </a:tabLst>
            </a:pPr>
            <a:r>
              <a:rPr dirty="0" sz="1600" spc="-25">
                <a:latin typeface="Verdana"/>
                <a:cs typeface="Verdana"/>
              </a:rPr>
              <a:t>is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25">
                <a:latin typeface="Verdana"/>
                <a:cs typeface="Verdana"/>
              </a:rPr>
              <a:t>to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25">
                <a:latin typeface="Verdana"/>
                <a:cs typeface="Verdana"/>
              </a:rPr>
              <a:t>use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10">
                <a:latin typeface="Verdana"/>
                <a:cs typeface="Verdana"/>
              </a:rPr>
              <a:t>third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20">
                <a:latin typeface="Verdana"/>
                <a:cs typeface="Verdana"/>
              </a:rPr>
              <a:t>party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10">
                <a:latin typeface="Verdana"/>
                <a:cs typeface="Verdana"/>
              </a:rPr>
              <a:t>library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20">
                <a:latin typeface="Verdana"/>
                <a:cs typeface="Verdana"/>
              </a:rPr>
              <a:t>such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25">
                <a:latin typeface="Verdana"/>
                <a:cs typeface="Verdana"/>
              </a:rPr>
              <a:t>as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10">
                <a:latin typeface="Verdana"/>
                <a:cs typeface="Verdana"/>
              </a:rPr>
              <a:t>Redux</a:t>
            </a:r>
            <a:r>
              <a:rPr dirty="0" sz="1600">
                <a:latin typeface="Verdana"/>
                <a:cs typeface="Verdana"/>
              </a:rPr>
              <a:t>	</a:t>
            </a:r>
            <a:r>
              <a:rPr dirty="0" sz="1600" spc="-25">
                <a:latin typeface="Verdana"/>
                <a:cs typeface="Verdana"/>
              </a:rPr>
              <a:t>for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23135" y="1688337"/>
            <a:ext cx="474472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Without</a:t>
            </a:r>
            <a:r>
              <a:rPr dirty="0" sz="1600" spc="40">
                <a:latin typeface="Verdana"/>
                <a:cs typeface="Verdana"/>
              </a:rPr>
              <a:t> 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55">
                <a:latin typeface="Verdana"/>
                <a:cs typeface="Verdana"/>
              </a:rPr>
              <a:t> 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50">
                <a:latin typeface="Verdana"/>
                <a:cs typeface="Verdana"/>
              </a:rPr>
              <a:t> 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55">
                <a:latin typeface="Verdana"/>
                <a:cs typeface="Verdana"/>
              </a:rPr>
              <a:t>  </a:t>
            </a:r>
            <a:r>
              <a:rPr dirty="0" sz="1600">
                <a:latin typeface="Verdana"/>
                <a:cs typeface="Verdana"/>
              </a:rPr>
              <a:t>context</a:t>
            </a:r>
            <a:r>
              <a:rPr dirty="0" sz="1600" spc="50">
                <a:latin typeface="Verdana"/>
                <a:cs typeface="Verdana"/>
              </a:rPr>
              <a:t>  </a:t>
            </a:r>
            <a:r>
              <a:rPr dirty="0" sz="1600">
                <a:latin typeface="Verdana"/>
                <a:cs typeface="Verdana"/>
              </a:rPr>
              <a:t>api,</a:t>
            </a:r>
            <a:r>
              <a:rPr dirty="0" sz="1600" spc="50">
                <a:latin typeface="Verdana"/>
                <a:cs typeface="Verdana"/>
              </a:rPr>
              <a:t> 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50">
                <a:latin typeface="Verdana"/>
                <a:cs typeface="Verdana"/>
              </a:rPr>
              <a:t>  </a:t>
            </a:r>
            <a:r>
              <a:rPr dirty="0" sz="1600" spc="-20">
                <a:latin typeface="Verdana"/>
                <a:cs typeface="Verdana"/>
              </a:rPr>
              <a:t>have </a:t>
            </a:r>
            <a:r>
              <a:rPr dirty="0" sz="1600">
                <a:latin typeface="Verdana"/>
                <a:cs typeface="Verdana"/>
              </a:rPr>
              <a:t>components.</a:t>
            </a:r>
            <a:r>
              <a:rPr dirty="0" sz="1600" spc="-10">
                <a:latin typeface="Verdana"/>
                <a:cs typeface="Verdana"/>
              </a:rPr>
              <a:t> 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10">
                <a:latin typeface="Verdana"/>
                <a:cs typeface="Verdana"/>
              </a:rPr>
              <a:t> 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5">
                <a:latin typeface="Verdana"/>
                <a:cs typeface="Verdana"/>
              </a:rPr>
              <a:t>  </a:t>
            </a:r>
            <a:r>
              <a:rPr dirty="0" sz="1600">
                <a:latin typeface="Verdana"/>
                <a:cs typeface="Verdana"/>
              </a:rPr>
              <a:t>alternative</a:t>
            </a:r>
            <a:r>
              <a:rPr dirty="0" sz="1600" spc="-15">
                <a:latin typeface="Verdana"/>
                <a:cs typeface="Verdana"/>
              </a:rPr>
              <a:t>  </a:t>
            </a:r>
            <a:r>
              <a:rPr dirty="0" sz="1600" spc="-10">
                <a:latin typeface="Verdana"/>
                <a:cs typeface="Verdana"/>
              </a:rPr>
              <a:t>solution </a:t>
            </a:r>
            <a:r>
              <a:rPr dirty="0" sz="1600">
                <a:latin typeface="Verdana"/>
                <a:cs typeface="Verdana"/>
              </a:rPr>
              <a:t>maintaining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central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store.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23135" y="2642742"/>
            <a:ext cx="4766945" cy="1738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provides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concept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Context.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Context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API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allows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easily</a:t>
            </a:r>
            <a:r>
              <a:rPr dirty="0" sz="1600" spc="-10">
                <a:latin typeface="Verdana"/>
                <a:cs typeface="Verdana"/>
              </a:rPr>
              <a:t> access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different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levels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tree,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1600">
                <a:latin typeface="Verdana"/>
                <a:cs typeface="Verdana"/>
              </a:rPr>
              <a:t>without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passing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every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level.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6476" y="2663951"/>
            <a:ext cx="49911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0070" y="345135"/>
            <a:ext cx="57804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252525"/>
                </a:solidFill>
                <a:latin typeface="Verdana"/>
                <a:cs typeface="Verdana"/>
              </a:rPr>
              <a:t>Context</a:t>
            </a:r>
            <a:r>
              <a:rPr dirty="0" sz="2800" spc="-16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2800" spc="-140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r>
              <a:rPr dirty="0" sz="2800" spc="-21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2800" spc="5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r>
              <a:rPr dirty="0" sz="2800" spc="-18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2800" spc="-235">
                <a:solidFill>
                  <a:srgbClr val="252525"/>
                </a:solidFill>
                <a:latin typeface="Verdana"/>
                <a:cs typeface="Verdana"/>
              </a:rPr>
              <a:t>JS</a:t>
            </a:r>
            <a:r>
              <a:rPr dirty="0" sz="2800" spc="-19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2800" spc="-55">
                <a:solidFill>
                  <a:srgbClr val="252525"/>
                </a:solidFill>
                <a:latin typeface="Verdana"/>
                <a:cs typeface="Verdana"/>
              </a:rPr>
              <a:t>(Context</a:t>
            </a:r>
            <a:r>
              <a:rPr dirty="0" sz="2800" spc="-17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2800" spc="-95">
                <a:solidFill>
                  <a:srgbClr val="252525"/>
                </a:solidFill>
                <a:latin typeface="Verdana"/>
                <a:cs typeface="Verdana"/>
              </a:rPr>
              <a:t>API)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1076" y="1562100"/>
            <a:ext cx="10058400" cy="46969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0"/>
              <a:t>useContext</a:t>
            </a:r>
            <a:r>
              <a:rPr dirty="0" sz="3600" spc="-235"/>
              <a:t> </a:t>
            </a:r>
            <a:r>
              <a:rPr dirty="0" sz="3600" spc="-25"/>
              <a:t>hook</a:t>
            </a:r>
            <a:r>
              <a:rPr dirty="0" sz="3600" spc="-240"/>
              <a:t> </a:t>
            </a:r>
            <a:r>
              <a:rPr dirty="0" sz="3600" spc="130"/>
              <a:t>and</a:t>
            </a:r>
            <a:r>
              <a:rPr dirty="0" sz="3600" spc="-260"/>
              <a:t> </a:t>
            </a:r>
            <a:r>
              <a:rPr dirty="0" sz="3600" spc="-110"/>
              <a:t>multiple</a:t>
            </a:r>
            <a:r>
              <a:rPr dirty="0" sz="3600" spc="-250"/>
              <a:t> </a:t>
            </a:r>
            <a:r>
              <a:rPr dirty="0" sz="3600" spc="-20"/>
              <a:t>context</a:t>
            </a:r>
            <a:r>
              <a:rPr dirty="0" sz="3600" spc="-250"/>
              <a:t> </a:t>
            </a:r>
            <a:r>
              <a:rPr dirty="0" sz="3600" spc="-185"/>
              <a:t>in</a:t>
            </a:r>
            <a:r>
              <a:rPr dirty="0" sz="3600" spc="-240"/>
              <a:t> </a:t>
            </a:r>
            <a:r>
              <a:rPr dirty="0" sz="3600" spc="80"/>
              <a:t>React</a:t>
            </a:r>
            <a:r>
              <a:rPr dirty="0" sz="3600" spc="-260"/>
              <a:t> </a:t>
            </a:r>
            <a:r>
              <a:rPr dirty="0" sz="3600" spc="-320"/>
              <a:t>JS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2025-06-14T06:44:43Z</dcterms:created>
  <dcterms:modified xsi:type="dcterms:W3CDTF">2025-06-14T06:44:43Z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