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8270" y="3071571"/>
            <a:ext cx="644905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501967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5"/>
              <a:t>useReducer</a:t>
            </a:r>
            <a:r>
              <a:rPr dirty="0" sz="3600" spc="-265"/>
              <a:t> </a:t>
            </a:r>
            <a:r>
              <a:rPr dirty="0" sz="3600" spc="-25"/>
              <a:t>hook</a:t>
            </a:r>
            <a:r>
              <a:rPr dirty="0" sz="3600" spc="-245"/>
              <a:t> </a:t>
            </a:r>
            <a:r>
              <a:rPr dirty="0" sz="3600" spc="-185"/>
              <a:t>in</a:t>
            </a:r>
            <a:r>
              <a:rPr dirty="0" sz="3600" spc="-265"/>
              <a:t> </a:t>
            </a:r>
            <a:r>
              <a:rPr dirty="0" sz="3600" spc="80"/>
              <a:t>React</a:t>
            </a:r>
            <a:r>
              <a:rPr dirty="0" sz="3600" spc="-254"/>
              <a:t> </a:t>
            </a:r>
            <a:r>
              <a:rPr dirty="0" sz="3600" spc="-330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useReducer</a:t>
            </a:r>
            <a:r>
              <a:rPr dirty="0" spc="-165"/>
              <a:t> </a:t>
            </a:r>
            <a:r>
              <a:rPr dirty="0" spc="-20"/>
              <a:t>hook</a:t>
            </a:r>
            <a:r>
              <a:rPr dirty="0" spc="-200"/>
              <a:t> </a:t>
            </a:r>
            <a:r>
              <a:rPr dirty="0" spc="-140"/>
              <a:t>in</a:t>
            </a:r>
            <a:r>
              <a:rPr dirty="0" spc="-210"/>
              <a:t> </a:t>
            </a:r>
            <a:r>
              <a:rPr dirty="0" spc="50"/>
              <a:t>React</a:t>
            </a:r>
            <a:r>
              <a:rPr dirty="0" spc="-180"/>
              <a:t> </a:t>
            </a:r>
            <a:r>
              <a:rPr dirty="0" spc="-155"/>
              <a:t>JS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017125" cy="30302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12192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useReducer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complex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transitions. It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input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output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with </a:t>
            </a:r>
            <a:r>
              <a:rPr dirty="0" sz="1600">
                <a:latin typeface="Verdana"/>
                <a:cs typeface="Verdana"/>
              </a:rPr>
              <a:t>array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destructuring.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dispatch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action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reducer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would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implicitly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change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12700" marR="2886075">
              <a:lnSpc>
                <a:spcPts val="3860"/>
              </a:lnSpc>
              <a:spcBef>
                <a:spcPts val="445"/>
              </a:spcBef>
            </a:pPr>
            <a:r>
              <a:rPr dirty="0" sz="1600">
                <a:latin typeface="Verdana"/>
                <a:cs typeface="Verdana"/>
              </a:rPr>
              <a:t>React's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useReducer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powerful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manage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React.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basic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useReducer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hook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following: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dirty="0" sz="1600" b="1" i="1">
                <a:latin typeface="Verdana"/>
                <a:cs typeface="Verdana"/>
              </a:rPr>
              <a:t>const</a:t>
            </a:r>
            <a:r>
              <a:rPr dirty="0" sz="1600" spc="-5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[state,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dispatch]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=</a:t>
            </a:r>
            <a:r>
              <a:rPr dirty="0" sz="1600" spc="-50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useReducer(reducer,</a:t>
            </a:r>
            <a:r>
              <a:rPr dirty="0" sz="1600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initialState);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2025-06-14T06:45:03Z</dcterms:created>
  <dcterms:modified xsi:type="dcterms:W3CDTF">2025-06-14T06:45:03Z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