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9216" y="2447112"/>
            <a:ext cx="11233785" cy="1199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135"/>
            <a:ext cx="28448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11426" y="1517650"/>
            <a:ext cx="9766300" cy="4029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00"/>
              </a:spcBef>
            </a:pPr>
            <a:r>
              <a:rPr dirty="0" sz="3600" spc="-25"/>
              <a:t>Context</a:t>
            </a:r>
            <a:r>
              <a:rPr dirty="0" sz="3600" spc="-245"/>
              <a:t> </a:t>
            </a:r>
            <a:r>
              <a:rPr dirty="0" sz="3600" spc="-140"/>
              <a:t>with</a:t>
            </a:r>
            <a:r>
              <a:rPr dirty="0" sz="3600" spc="-245"/>
              <a:t> </a:t>
            </a:r>
            <a:r>
              <a:rPr dirty="0" sz="3600" spc="-65"/>
              <a:t>useContext</a:t>
            </a:r>
            <a:r>
              <a:rPr dirty="0" sz="3600" spc="-229"/>
              <a:t> </a:t>
            </a:r>
            <a:r>
              <a:rPr dirty="0" sz="3600" spc="130"/>
              <a:t>and</a:t>
            </a:r>
            <a:r>
              <a:rPr dirty="0" sz="3600" spc="-250"/>
              <a:t> </a:t>
            </a:r>
            <a:r>
              <a:rPr dirty="0" sz="3600" spc="-25"/>
              <a:t>useReducer</a:t>
            </a:r>
            <a:r>
              <a:rPr dirty="0" sz="3600" spc="-265"/>
              <a:t> </a:t>
            </a:r>
            <a:r>
              <a:rPr dirty="0" sz="3600" spc="-155"/>
              <a:t>for</a:t>
            </a:r>
            <a:r>
              <a:rPr dirty="0" sz="3600" spc="-265"/>
              <a:t> </a:t>
            </a:r>
            <a:r>
              <a:rPr dirty="0" sz="3600" spc="-10"/>
              <a:t>state </a:t>
            </a:r>
            <a:r>
              <a:rPr dirty="0" sz="3600"/>
              <a:t>management</a:t>
            </a:r>
            <a:r>
              <a:rPr dirty="0" sz="3600" spc="-114"/>
              <a:t> </a:t>
            </a:r>
            <a:r>
              <a:rPr dirty="0" sz="3600" spc="-185"/>
              <a:t>in</a:t>
            </a:r>
            <a:r>
              <a:rPr dirty="0" sz="3600" spc="-120"/>
              <a:t> </a:t>
            </a:r>
            <a:r>
              <a:rPr dirty="0" sz="3600" spc="80"/>
              <a:t>React</a:t>
            </a:r>
            <a:r>
              <a:rPr dirty="0" sz="3600" spc="-125"/>
              <a:t> </a:t>
            </a:r>
            <a:r>
              <a:rPr dirty="0" sz="3600" spc="-320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23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37158" rIns="0" bIns="0" rtlCol="0" vert="horz">
            <a:spAutoFit/>
          </a:bodyPr>
          <a:lstStyle/>
          <a:p>
            <a:pPr marL="3060700">
              <a:lnSpc>
                <a:spcPct val="100000"/>
              </a:lnSpc>
              <a:spcBef>
                <a:spcPts val="100"/>
              </a:spcBef>
            </a:pPr>
            <a:r>
              <a:rPr dirty="0" sz="3600" spc="-204"/>
              <a:t>Form</a:t>
            </a:r>
            <a:r>
              <a:rPr dirty="0" sz="3600" spc="-229"/>
              <a:t> </a:t>
            </a:r>
            <a:r>
              <a:rPr dirty="0" sz="3600" spc="-185"/>
              <a:t>in</a:t>
            </a:r>
            <a:r>
              <a:rPr dirty="0" sz="3600" spc="-254"/>
              <a:t> </a:t>
            </a:r>
            <a:r>
              <a:rPr dirty="0" sz="3600" spc="80"/>
              <a:t>React</a:t>
            </a:r>
            <a:r>
              <a:rPr dirty="0" sz="3600" spc="-254"/>
              <a:t> </a:t>
            </a:r>
            <a:r>
              <a:rPr dirty="0" sz="3600" spc="-320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Form</a:t>
            </a:r>
            <a:r>
              <a:rPr dirty="0" spc="-195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40"/>
              <a:t>JS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997356"/>
            <a:ext cx="10066020" cy="35483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7785" marR="5080">
              <a:lnSpc>
                <a:spcPct val="107000"/>
              </a:lnSpc>
              <a:spcBef>
                <a:spcPts val="110"/>
              </a:spcBef>
            </a:pPr>
            <a:r>
              <a:rPr dirty="0" sz="1600">
                <a:latin typeface="Verdana"/>
                <a:cs typeface="Verdana"/>
              </a:rPr>
              <a:t>Forms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integral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modern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interact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well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gather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information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users.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perform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tasks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that </a:t>
            </a:r>
            <a:r>
              <a:rPr dirty="0" sz="1600">
                <a:latin typeface="Verdana"/>
                <a:cs typeface="Verdana"/>
              </a:rPr>
              <a:t>depend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nature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business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requirements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logic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authentication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user, </a:t>
            </a:r>
            <a:r>
              <a:rPr dirty="0" sz="1600">
                <a:latin typeface="Verdana"/>
                <a:cs typeface="Verdana"/>
              </a:rPr>
              <a:t>adding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user, </a:t>
            </a:r>
            <a:r>
              <a:rPr dirty="0" sz="1600">
                <a:latin typeface="Verdana"/>
                <a:cs typeface="Verdana"/>
              </a:rPr>
              <a:t>searching, filtering,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booking,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ordering,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etc.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contain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text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fields,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buttons, </a:t>
            </a:r>
            <a:r>
              <a:rPr dirty="0" sz="1600">
                <a:latin typeface="Verdana"/>
                <a:cs typeface="Verdana"/>
              </a:rPr>
              <a:t>checkbox,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radio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button,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140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Creating</a:t>
            </a:r>
            <a:r>
              <a:rPr dirty="0" u="sng" sz="16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Form</a:t>
            </a:r>
            <a:endParaRPr sz="1600">
              <a:latin typeface="Arial"/>
              <a:cs typeface="Arial"/>
            </a:endParaRPr>
          </a:p>
          <a:p>
            <a:pPr marL="57785" marR="287655">
              <a:lnSpc>
                <a:spcPct val="99100"/>
              </a:lnSpc>
              <a:spcBef>
                <a:spcPts val="1195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offers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stateful,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reactive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approach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build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form.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rather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DOM </a:t>
            </a:r>
            <a:r>
              <a:rPr dirty="0" sz="1600">
                <a:latin typeface="Verdana"/>
                <a:cs typeface="Verdana"/>
              </a:rPr>
              <a:t>usually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usually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implemented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controlled components.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ts val="1889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mainly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input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React.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ts val="1889"/>
              </a:lnSpc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Uncontrolled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Controlled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Form</a:t>
            </a:r>
            <a:r>
              <a:rPr dirty="0" spc="-195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40"/>
              <a:t>JS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6254"/>
            <a:ext cx="9455150" cy="39897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Handling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Forms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1600">
                <a:latin typeface="Verdana"/>
                <a:cs typeface="Verdana"/>
              </a:rPr>
              <a:t>Handling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about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submitted.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usually handled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usually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3670"/>
              </a:lnSpc>
              <a:spcBef>
                <a:spcPts val="405"/>
              </a:spcBef>
            </a:pP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components,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control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onChange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attribute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600" spc="-10" b="1">
                <a:solidFill>
                  <a:srgbClr val="FF0000"/>
                </a:solidFill>
                <a:latin typeface="Verdana"/>
                <a:cs typeface="Verdana"/>
              </a:rPr>
              <a:t>Note:</a:t>
            </a:r>
            <a:endParaRPr sz="1600">
              <a:latin typeface="Verdana"/>
              <a:cs typeface="Verdana"/>
            </a:endParaRPr>
          </a:p>
          <a:p>
            <a:pPr marL="12700" marR="1553845">
              <a:lnSpc>
                <a:spcPct val="190600"/>
              </a:lnSpc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must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initialize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constructor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it.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field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event.target.value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syntax.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5202173"/>
            <a:ext cx="2062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Submitting</a:t>
            </a:r>
            <a:r>
              <a:rPr dirty="0" u="sng" sz="16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Forms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3135" y="5668467"/>
            <a:ext cx="9468485" cy="734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control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submit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onSubmit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attribute.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1600">
                <a:latin typeface="Verdana"/>
                <a:cs typeface="Verdana"/>
              </a:rPr>
              <a:t>Note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event.preventDefault()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prevent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actually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submitted.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Form</a:t>
            </a:r>
            <a:r>
              <a:rPr dirty="0" spc="-195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40"/>
              <a:t>JS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1016254"/>
            <a:ext cx="10220325" cy="3703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Uncontrolled</a:t>
            </a:r>
            <a:r>
              <a:rPr dirty="0" u="sng" sz="1600" spc="-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A42F0F"/>
              </a:buClr>
              <a:buFont typeface="Wingdings"/>
              <a:buChar char=""/>
            </a:pPr>
            <a:endParaRPr sz="1600">
              <a:latin typeface="Verdana"/>
              <a:cs typeface="Verdana"/>
            </a:endParaRPr>
          </a:p>
          <a:p>
            <a:pPr marL="57785" marR="5080">
              <a:lnSpc>
                <a:spcPct val="99400"/>
              </a:lnSpc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uncontrolled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input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similar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traditional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inputs.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itself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Here,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maintain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their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own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input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write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uncontrolled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13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ref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from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  <a:p>
            <a:pPr marL="57785" marR="255270">
              <a:lnSpc>
                <a:spcPts val="1880"/>
              </a:lnSpc>
              <a:spcBef>
                <a:spcPts val="1125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words,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every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a </a:t>
            </a:r>
            <a:r>
              <a:rPr dirty="0" sz="1600">
                <a:latin typeface="Verdana"/>
                <a:cs typeface="Verdana"/>
              </a:rPr>
              <a:t>ref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input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field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Controlled</a:t>
            </a:r>
            <a:r>
              <a:rPr dirty="0" u="sng" sz="16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57785" marR="32448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typically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maintain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their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own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according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user </a:t>
            </a:r>
            <a:r>
              <a:rPr dirty="0" sz="1600">
                <a:latin typeface="Verdana"/>
                <a:cs typeface="Verdana"/>
              </a:rPr>
              <a:t>input.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controlled component,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input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rather </a:t>
            </a:r>
            <a:r>
              <a:rPr dirty="0" sz="1600">
                <a:latin typeface="Verdana"/>
                <a:cs typeface="Verdana"/>
              </a:rPr>
              <a:t>than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DOM. Here,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mutable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kept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only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setState()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4822316"/>
            <a:ext cx="10034905" cy="883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controlled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controls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input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form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setState().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controlled component,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Form</a:t>
            </a:r>
            <a:r>
              <a:rPr dirty="0" spc="-195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40"/>
              <a:t>JS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6254"/>
            <a:ext cx="10193655" cy="335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Handling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Multiple</a:t>
            </a:r>
            <a:r>
              <a:rPr dirty="0" u="sng" sz="16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Inputs</a:t>
            </a:r>
            <a:r>
              <a:rPr dirty="0" u="sng" sz="16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in</a:t>
            </a:r>
            <a:r>
              <a:rPr dirty="0" u="sng" sz="16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Controlled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Verdana"/>
              <a:cs typeface="Verdana"/>
            </a:endParaRPr>
          </a:p>
          <a:p>
            <a:pPr marL="12700" marR="84645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control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input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field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attribute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each </a:t>
            </a:r>
            <a:r>
              <a:rPr dirty="0" sz="1600" spc="-10">
                <a:latin typeface="Verdana"/>
                <a:cs typeface="Verdana"/>
              </a:rPr>
              <a:t>element.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initialize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constructor,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field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names.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 spc="-50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fields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event.target.name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event.target.value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syntax.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dirty="0" sz="1600" spc="-50">
                <a:latin typeface="Verdana"/>
                <a:cs typeface="Verdana"/>
              </a:rPr>
              <a:t>To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this.setState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square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brackets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[bracket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notation]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around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property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name.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 spc="-10" b="1">
                <a:solidFill>
                  <a:srgbClr val="FF0000"/>
                </a:solidFill>
                <a:latin typeface="Verdana"/>
                <a:cs typeface="Verdana"/>
              </a:rPr>
              <a:t>Note:</a:t>
            </a:r>
            <a:endParaRPr sz="1600">
              <a:latin typeface="Verdana"/>
              <a:cs typeface="Verdana"/>
            </a:endParaRPr>
          </a:p>
          <a:p>
            <a:pPr marL="12700" marR="3683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input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fields,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could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for </a:t>
            </a:r>
            <a:r>
              <a:rPr dirty="0" sz="1600">
                <a:latin typeface="Verdana"/>
                <a:cs typeface="Verdana"/>
              </a:rPr>
              <a:t>each,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much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cleaner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code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preferred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React.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Form</a:t>
            </a:r>
            <a:r>
              <a:rPr dirty="0" spc="-195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40"/>
              <a:t>JS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78154"/>
            <a:ext cx="6313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Difference</a:t>
            </a:r>
            <a:r>
              <a:rPr dirty="0" u="sng" sz="16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table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between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controlled</a:t>
            </a:r>
            <a:r>
              <a:rPr dirty="0" u="sng" sz="1600" spc="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and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uncontrolled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component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24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049526" y="1517650"/>
          <a:ext cx="9766300" cy="402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785"/>
                <a:gridCol w="5631180"/>
                <a:gridCol w="3225165"/>
              </a:tblGrid>
              <a:tr h="55435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5848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Controlled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584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Uncontrolled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054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5848"/>
                    </a:solidFill>
                  </a:tcPr>
                </a:tc>
              </a:tr>
              <a:tr h="65341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0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C782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800" spc="-229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8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does</a:t>
                      </a:r>
                      <a:r>
                        <a:rPr dirty="0" sz="18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8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40">
                          <a:latin typeface="Verdana"/>
                          <a:cs typeface="Verdana"/>
                        </a:rPr>
                        <a:t>maintain</a:t>
                      </a:r>
                      <a:r>
                        <a:rPr dirty="0" sz="18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65">
                          <a:latin typeface="Verdana"/>
                          <a:cs typeface="Verdana"/>
                        </a:rPr>
                        <a:t>its</a:t>
                      </a:r>
                      <a:r>
                        <a:rPr dirty="0" sz="18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65">
                          <a:latin typeface="Verdana"/>
                          <a:cs typeface="Verdana"/>
                        </a:rPr>
                        <a:t>internal</a:t>
                      </a:r>
                      <a:r>
                        <a:rPr dirty="0" sz="18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state.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CDBC"/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534670">
                        <a:lnSpc>
                          <a:spcPct val="77800"/>
                        </a:lnSpc>
                        <a:spcBef>
                          <a:spcPts val="580"/>
                        </a:spcBef>
                      </a:pPr>
                      <a:r>
                        <a:rPr dirty="0" sz="1800" spc="-229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8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65">
                          <a:latin typeface="Verdana"/>
                          <a:cs typeface="Verdana"/>
                        </a:rPr>
                        <a:t>maintains</a:t>
                      </a:r>
                      <a:r>
                        <a:rPr dirty="0" sz="18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65">
                          <a:latin typeface="Verdana"/>
                          <a:cs typeface="Verdana"/>
                        </a:rPr>
                        <a:t>its</a:t>
                      </a:r>
                      <a:r>
                        <a:rPr dirty="0" sz="18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5">
                          <a:latin typeface="Verdana"/>
                          <a:cs typeface="Verdana"/>
                        </a:rPr>
                        <a:t>internal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states.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CDBC"/>
                    </a:solidFill>
                  </a:tcPr>
                </a:tc>
              </a:tr>
              <a:tr h="715010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0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C782"/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1191260">
                        <a:lnSpc>
                          <a:spcPct val="77800"/>
                        </a:lnSpc>
                        <a:spcBef>
                          <a:spcPts val="580"/>
                        </a:spcBef>
                      </a:pPr>
                      <a:r>
                        <a:rPr dirty="0" sz="1800" spc="-80">
                          <a:latin typeface="Verdana"/>
                          <a:cs typeface="Verdana"/>
                        </a:rPr>
                        <a:t>Here,</a:t>
                      </a:r>
                      <a:r>
                        <a:rPr dirty="0" sz="18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70">
                          <a:latin typeface="Verdana"/>
                          <a:cs typeface="Verdana"/>
                        </a:rPr>
                        <a:t>data</a:t>
                      </a:r>
                      <a:r>
                        <a:rPr dirty="0" sz="18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90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8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controlled</a:t>
                      </a:r>
                      <a:r>
                        <a:rPr dirty="0" sz="18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8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parent component.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CDBC"/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365125">
                        <a:lnSpc>
                          <a:spcPct val="77800"/>
                        </a:lnSpc>
                        <a:spcBef>
                          <a:spcPts val="580"/>
                        </a:spcBef>
                      </a:pPr>
                      <a:r>
                        <a:rPr dirty="0" sz="1800" spc="-80">
                          <a:latin typeface="Verdana"/>
                          <a:cs typeface="Verdana"/>
                        </a:rPr>
                        <a:t>Here,</a:t>
                      </a:r>
                      <a:r>
                        <a:rPr dirty="0" sz="18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70">
                          <a:latin typeface="Verdana"/>
                          <a:cs typeface="Verdana"/>
                        </a:rPr>
                        <a:t>data</a:t>
                      </a:r>
                      <a:r>
                        <a:rPr dirty="0" sz="18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90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8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controlled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800" spc="-1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70">
                          <a:latin typeface="Verdana"/>
                          <a:cs typeface="Verdana"/>
                        </a:rPr>
                        <a:t>DOM</a:t>
                      </a:r>
                      <a:r>
                        <a:rPr dirty="0" sz="18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itself.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CDBC"/>
                    </a:solidFill>
                  </a:tcPr>
                </a:tc>
              </a:tr>
              <a:tr h="65341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0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C782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800" spc="-229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8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55">
                          <a:latin typeface="Verdana"/>
                          <a:cs typeface="Verdana"/>
                        </a:rPr>
                        <a:t>accepts</a:t>
                      </a:r>
                      <a:r>
                        <a:rPr dirty="0" sz="18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65">
                          <a:latin typeface="Verdana"/>
                          <a:cs typeface="Verdana"/>
                        </a:rPr>
                        <a:t>its</a:t>
                      </a:r>
                      <a:r>
                        <a:rPr dirty="0" sz="18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5">
                          <a:latin typeface="Verdana"/>
                          <a:cs typeface="Verdana"/>
                        </a:rPr>
                        <a:t>current</a:t>
                      </a:r>
                      <a:r>
                        <a:rPr dirty="0" sz="18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value</a:t>
                      </a:r>
                      <a:r>
                        <a:rPr dirty="0" sz="1800" spc="-1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60">
                          <a:latin typeface="Verdana"/>
                          <a:cs typeface="Verdana"/>
                        </a:rPr>
                        <a:t>as</a:t>
                      </a:r>
                      <a:r>
                        <a:rPr dirty="0" sz="18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1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prop.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CDBC"/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822960">
                        <a:lnSpc>
                          <a:spcPct val="77800"/>
                        </a:lnSpc>
                        <a:spcBef>
                          <a:spcPts val="580"/>
                        </a:spcBef>
                      </a:pPr>
                      <a:r>
                        <a:rPr dirty="0" sz="1800" spc="-229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8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20">
                          <a:latin typeface="Verdana"/>
                          <a:cs typeface="Verdana"/>
                        </a:rPr>
                        <a:t>uses</a:t>
                      </a:r>
                      <a:r>
                        <a:rPr dirty="0" sz="18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150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8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75">
                          <a:latin typeface="Verdana"/>
                          <a:cs typeface="Verdana"/>
                        </a:rPr>
                        <a:t>ref</a:t>
                      </a:r>
                      <a:r>
                        <a:rPr dirty="0" sz="18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75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8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85">
                          <a:latin typeface="Verdana"/>
                          <a:cs typeface="Verdana"/>
                        </a:rPr>
                        <a:t>their </a:t>
                      </a:r>
                      <a:r>
                        <a:rPr dirty="0" sz="1800" spc="-55">
                          <a:latin typeface="Verdana"/>
                          <a:cs typeface="Verdana"/>
                        </a:rPr>
                        <a:t>current</a:t>
                      </a:r>
                      <a:r>
                        <a:rPr dirty="0" sz="18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values.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736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CDBC"/>
                    </a:solidFill>
                  </a:tcPr>
                </a:tc>
              </a:tr>
              <a:tr h="653415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0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C782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800" spc="-229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8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60">
                          <a:latin typeface="Verdana"/>
                          <a:cs typeface="Verdana"/>
                        </a:rPr>
                        <a:t>allows</a:t>
                      </a:r>
                      <a:r>
                        <a:rPr dirty="0" sz="18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validation</a:t>
                      </a:r>
                      <a:r>
                        <a:rPr dirty="0" sz="18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control.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95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CDBC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20"/>
                        </a:lnSpc>
                        <a:spcBef>
                          <a:spcPts val="100"/>
                        </a:spcBef>
                      </a:pPr>
                      <a:r>
                        <a:rPr dirty="0" sz="1800" spc="-229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8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>
                          <a:latin typeface="Verdana"/>
                          <a:cs typeface="Verdana"/>
                        </a:rPr>
                        <a:t>does</a:t>
                      </a:r>
                      <a:r>
                        <a:rPr dirty="0" sz="18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not</a:t>
                      </a:r>
                      <a:r>
                        <a:rPr dirty="0" sz="18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allow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267335">
                        <a:lnSpc>
                          <a:spcPts val="1920"/>
                        </a:lnSpc>
                      </a:pPr>
                      <a:r>
                        <a:rPr dirty="0" sz="1800" spc="-20">
                          <a:latin typeface="Verdana"/>
                          <a:cs typeface="Verdana"/>
                        </a:rPr>
                        <a:t>validation</a:t>
                      </a:r>
                      <a:r>
                        <a:rPr dirty="0" sz="18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control.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CDBC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0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 marT="1111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C782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1920"/>
                        </a:lnSpc>
                        <a:spcBef>
                          <a:spcPts val="100"/>
                        </a:spcBef>
                      </a:pPr>
                      <a:r>
                        <a:rPr dirty="0" sz="1800" spc="-229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800" spc="-1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60">
                          <a:latin typeface="Verdana"/>
                          <a:cs typeface="Verdana"/>
                        </a:rPr>
                        <a:t>has</a:t>
                      </a:r>
                      <a:r>
                        <a:rPr dirty="0" sz="18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30">
                          <a:latin typeface="Verdana"/>
                          <a:cs typeface="Verdana"/>
                        </a:rPr>
                        <a:t>better</a:t>
                      </a:r>
                      <a:r>
                        <a:rPr dirty="0" sz="18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control</a:t>
                      </a:r>
                      <a:r>
                        <a:rPr dirty="0" sz="18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30">
                          <a:latin typeface="Verdana"/>
                          <a:cs typeface="Verdana"/>
                        </a:rPr>
                        <a:t>over</a:t>
                      </a:r>
                      <a:r>
                        <a:rPr dirty="0" sz="18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80">
                          <a:latin typeface="Verdana"/>
                          <a:cs typeface="Verdana"/>
                        </a:rPr>
                        <a:t>form</a:t>
                      </a:r>
                      <a:r>
                        <a:rPr dirty="0" sz="1800" spc="-1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elements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266700">
                        <a:lnSpc>
                          <a:spcPts val="1920"/>
                        </a:lnSpc>
                      </a:pPr>
                      <a:r>
                        <a:rPr dirty="0" sz="1800" spc="6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8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data.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CDBC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ts val="1935"/>
                        </a:lnSpc>
                        <a:spcBef>
                          <a:spcPts val="100"/>
                        </a:spcBef>
                      </a:pPr>
                      <a:r>
                        <a:rPr dirty="0" sz="1800" spc="-229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8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60">
                          <a:latin typeface="Verdana"/>
                          <a:cs typeface="Verdana"/>
                        </a:rPr>
                        <a:t>has</a:t>
                      </a:r>
                      <a:r>
                        <a:rPr dirty="0" sz="18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65">
                          <a:latin typeface="Verdana"/>
                          <a:cs typeface="Verdana"/>
                        </a:rPr>
                        <a:t>limited</a:t>
                      </a:r>
                      <a:r>
                        <a:rPr dirty="0" sz="18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control</a:t>
                      </a:r>
                      <a:r>
                        <a:rPr dirty="0" sz="18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20">
                          <a:latin typeface="Verdana"/>
                          <a:cs typeface="Verdana"/>
                        </a:rPr>
                        <a:t>over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267335" marR="425450">
                        <a:lnSpc>
                          <a:spcPct val="77800"/>
                        </a:lnSpc>
                        <a:spcBef>
                          <a:spcPts val="254"/>
                        </a:spcBef>
                      </a:pPr>
                      <a:r>
                        <a:rPr dirty="0" sz="180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8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75">
                          <a:latin typeface="Verdana"/>
                          <a:cs typeface="Verdana"/>
                        </a:rPr>
                        <a:t>form</a:t>
                      </a:r>
                      <a:r>
                        <a:rPr dirty="0" sz="18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-50">
                          <a:latin typeface="Verdana"/>
                          <a:cs typeface="Verdana"/>
                        </a:rPr>
                        <a:t>elements</a:t>
                      </a:r>
                      <a:r>
                        <a:rPr dirty="0" sz="18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800" spc="35">
                          <a:latin typeface="Verdana"/>
                          <a:cs typeface="Verdana"/>
                        </a:rPr>
                        <a:t>and </a:t>
                      </a:r>
                      <a:r>
                        <a:rPr dirty="0" sz="1800" spc="-10">
                          <a:latin typeface="Verdana"/>
                          <a:cs typeface="Verdana"/>
                        </a:rPr>
                        <a:t>data.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CDB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2025-06-14T06:45:35Z</dcterms:created>
  <dcterms:modified xsi:type="dcterms:W3CDTF">2025-06-14T06:45:35Z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