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465577" y="3071571"/>
            <a:ext cx="7872095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75"/>
              <a:t>React</a:t>
            </a:r>
            <a:r>
              <a:rPr dirty="0" spc="-270"/>
              <a:t> </a:t>
            </a:r>
            <a:r>
              <a:rPr dirty="0" spc="-225"/>
              <a:t>Js</a:t>
            </a:r>
            <a:r>
              <a:rPr dirty="0" spc="-290"/>
              <a:t> </a:t>
            </a:r>
            <a:r>
              <a:rPr dirty="0" spc="-65"/>
              <a:t>Online</a:t>
            </a:r>
            <a:r>
              <a:rPr dirty="0" spc="-295"/>
              <a:t> </a:t>
            </a:r>
            <a:r>
              <a:rPr dirty="0" spc="-170"/>
              <a:t>Training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04">
                <a:solidFill>
                  <a:srgbClr val="252525"/>
                </a:solidFill>
              </a:rPr>
              <a:t>Form</a:t>
            </a:r>
            <a:r>
              <a:rPr dirty="0" sz="3600" spc="-220">
                <a:solidFill>
                  <a:srgbClr val="252525"/>
                </a:solidFill>
              </a:rPr>
              <a:t> </a:t>
            </a:r>
            <a:r>
              <a:rPr dirty="0" sz="3600" spc="-140">
                <a:solidFill>
                  <a:srgbClr val="252525"/>
                </a:solidFill>
              </a:rPr>
              <a:t>with</a:t>
            </a:r>
            <a:r>
              <a:rPr dirty="0" sz="3600" spc="-245">
                <a:solidFill>
                  <a:srgbClr val="252525"/>
                </a:solidFill>
              </a:rPr>
              <a:t> </a:t>
            </a:r>
            <a:r>
              <a:rPr dirty="0" sz="3600" spc="-65">
                <a:solidFill>
                  <a:srgbClr val="252525"/>
                </a:solidFill>
              </a:rPr>
              <a:t>custom</a:t>
            </a:r>
            <a:r>
              <a:rPr dirty="0" sz="3600" spc="-229">
                <a:solidFill>
                  <a:srgbClr val="252525"/>
                </a:solidFill>
              </a:rPr>
              <a:t> </a:t>
            </a:r>
            <a:r>
              <a:rPr dirty="0" sz="3600" spc="-160">
                <a:solidFill>
                  <a:srgbClr val="252525"/>
                </a:solidFill>
              </a:rPr>
              <a:t>inputs</a:t>
            </a:r>
            <a:r>
              <a:rPr dirty="0" sz="3600" spc="-245">
                <a:solidFill>
                  <a:srgbClr val="252525"/>
                </a:solidFill>
              </a:rPr>
              <a:t> </a:t>
            </a:r>
            <a:r>
              <a:rPr dirty="0" sz="3600" spc="-185">
                <a:solidFill>
                  <a:srgbClr val="252525"/>
                </a:solidFill>
              </a:rPr>
              <a:t>in</a:t>
            </a:r>
            <a:r>
              <a:rPr dirty="0" sz="3600" spc="-240">
                <a:solidFill>
                  <a:srgbClr val="252525"/>
                </a:solidFill>
              </a:rPr>
              <a:t> </a:t>
            </a:r>
            <a:r>
              <a:rPr dirty="0" sz="3600" spc="80">
                <a:solidFill>
                  <a:srgbClr val="252525"/>
                </a:solidFill>
              </a:rPr>
              <a:t>React</a:t>
            </a:r>
            <a:r>
              <a:rPr dirty="0" sz="3600" spc="-220">
                <a:solidFill>
                  <a:srgbClr val="252525"/>
                </a:solidFill>
              </a:rPr>
              <a:t> </a:t>
            </a:r>
            <a:r>
              <a:rPr dirty="0" sz="3600" spc="-315">
                <a:solidFill>
                  <a:srgbClr val="252525"/>
                </a:solidFill>
              </a:rPr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65430">
              <a:lnSpc>
                <a:spcPct val="100000"/>
              </a:lnSpc>
              <a:spcBef>
                <a:spcPts val="100"/>
              </a:spcBef>
            </a:pPr>
            <a:r>
              <a:rPr dirty="0" sz="3600" spc="-204">
                <a:solidFill>
                  <a:srgbClr val="252525"/>
                </a:solidFill>
              </a:rPr>
              <a:t>Form</a:t>
            </a:r>
            <a:r>
              <a:rPr dirty="0" sz="3600" spc="-229">
                <a:solidFill>
                  <a:srgbClr val="252525"/>
                </a:solidFill>
              </a:rPr>
              <a:t> </a:t>
            </a:r>
            <a:r>
              <a:rPr dirty="0" sz="3600" spc="-60">
                <a:solidFill>
                  <a:srgbClr val="252525"/>
                </a:solidFill>
              </a:rPr>
              <a:t>Validations</a:t>
            </a:r>
            <a:r>
              <a:rPr dirty="0" sz="3600" spc="-229">
                <a:solidFill>
                  <a:srgbClr val="252525"/>
                </a:solidFill>
              </a:rPr>
              <a:t> </a:t>
            </a:r>
            <a:r>
              <a:rPr dirty="0" sz="3600" spc="-185">
                <a:solidFill>
                  <a:srgbClr val="252525"/>
                </a:solidFill>
              </a:rPr>
              <a:t>in</a:t>
            </a:r>
            <a:r>
              <a:rPr dirty="0" sz="3600" spc="-254">
                <a:solidFill>
                  <a:srgbClr val="252525"/>
                </a:solidFill>
              </a:rPr>
              <a:t> </a:t>
            </a:r>
            <a:r>
              <a:rPr dirty="0" sz="3600" spc="80">
                <a:solidFill>
                  <a:srgbClr val="252525"/>
                </a:solidFill>
              </a:rPr>
              <a:t>React</a:t>
            </a:r>
            <a:r>
              <a:rPr dirty="0" sz="3600" spc="-254">
                <a:solidFill>
                  <a:srgbClr val="252525"/>
                </a:solidFill>
              </a:rPr>
              <a:t> </a:t>
            </a:r>
            <a:r>
              <a:rPr dirty="0" sz="3600" spc="-320">
                <a:solidFill>
                  <a:srgbClr val="252525"/>
                </a:solidFill>
              </a:rPr>
              <a:t>JS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29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2025-06-14T06:47:15Z</dcterms:created>
  <dcterms:modified xsi:type="dcterms:W3CDTF">2025-06-14T06:47:15Z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