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51507" y="3071571"/>
            <a:ext cx="921448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0070" y="250647"/>
            <a:ext cx="716343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323588"/>
            <a:ext cx="1741170" cy="779145"/>
          </a:xfrm>
          <a:custGeom>
            <a:avLst/>
            <a:gdLst/>
            <a:ahLst/>
            <a:cxnLst/>
            <a:rect l="l" t="t" r="r" b="b"/>
            <a:pathLst>
              <a:path w="1741170" h="779145">
                <a:moveTo>
                  <a:pt x="1345057" y="0"/>
                </a:moveTo>
                <a:lnTo>
                  <a:pt x="0" y="0"/>
                </a:lnTo>
                <a:lnTo>
                  <a:pt x="0" y="778763"/>
                </a:lnTo>
                <a:lnTo>
                  <a:pt x="1345057" y="778763"/>
                </a:lnTo>
                <a:lnTo>
                  <a:pt x="1354748" y="777956"/>
                </a:lnTo>
                <a:lnTo>
                  <a:pt x="1362678" y="775827"/>
                </a:lnTo>
                <a:lnTo>
                  <a:pt x="1368845" y="772816"/>
                </a:lnTo>
                <a:lnTo>
                  <a:pt x="1373251" y="769366"/>
                </a:lnTo>
                <a:lnTo>
                  <a:pt x="1373251" y="764667"/>
                </a:lnTo>
                <a:lnTo>
                  <a:pt x="1377950" y="764667"/>
                </a:lnTo>
                <a:lnTo>
                  <a:pt x="1734058" y="408178"/>
                </a:lnTo>
                <a:lnTo>
                  <a:pt x="1739344" y="399587"/>
                </a:lnTo>
                <a:lnTo>
                  <a:pt x="1741106" y="388794"/>
                </a:lnTo>
                <a:lnTo>
                  <a:pt x="1739344" y="377120"/>
                </a:lnTo>
                <a:lnTo>
                  <a:pt x="1734058" y="365887"/>
                </a:lnTo>
                <a:lnTo>
                  <a:pt x="1377950" y="14097"/>
                </a:lnTo>
                <a:lnTo>
                  <a:pt x="1377950" y="9398"/>
                </a:lnTo>
                <a:lnTo>
                  <a:pt x="1373251" y="9398"/>
                </a:lnTo>
                <a:lnTo>
                  <a:pt x="1368845" y="5947"/>
                </a:lnTo>
                <a:lnTo>
                  <a:pt x="1362678" y="2936"/>
                </a:lnTo>
                <a:lnTo>
                  <a:pt x="1354748" y="807"/>
                </a:lnTo>
                <a:lnTo>
                  <a:pt x="1345057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296416" y="5663894"/>
            <a:ext cx="27787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By:</a:t>
            </a:r>
            <a:r>
              <a:rPr dirty="0" sz="2800" spc="-125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Ajeet</a:t>
            </a:r>
            <a:r>
              <a:rPr dirty="0" sz="2800" spc="-80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3A372A"/>
                </a:solidFill>
                <a:latin typeface="Arial"/>
                <a:cs typeface="Arial"/>
              </a:rPr>
              <a:t>Kumar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217675" y="5638800"/>
            <a:ext cx="10971530" cy="0"/>
          </a:xfrm>
          <a:custGeom>
            <a:avLst/>
            <a:gdLst/>
            <a:ahLst/>
            <a:cxnLst/>
            <a:rect l="l" t="t" r="r" b="b"/>
            <a:pathLst>
              <a:path w="10971530" h="0">
                <a:moveTo>
                  <a:pt x="0" y="0"/>
                </a:moveTo>
                <a:lnTo>
                  <a:pt x="10971276" y="0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06195">
              <a:lnSpc>
                <a:spcPct val="100000"/>
              </a:lnSpc>
              <a:spcBef>
                <a:spcPts val="95"/>
              </a:spcBef>
            </a:pPr>
            <a:r>
              <a:rPr dirty="0" sz="4000" spc="75">
                <a:solidFill>
                  <a:srgbClr val="FF0000"/>
                </a:solidFill>
              </a:rPr>
              <a:t>React</a:t>
            </a:r>
            <a:r>
              <a:rPr dirty="0" sz="4000" spc="-270">
                <a:solidFill>
                  <a:srgbClr val="FF0000"/>
                </a:solidFill>
              </a:rPr>
              <a:t> </a:t>
            </a:r>
            <a:r>
              <a:rPr dirty="0" sz="4000" spc="-225">
                <a:solidFill>
                  <a:srgbClr val="FF0000"/>
                </a:solidFill>
              </a:rPr>
              <a:t>Js</a:t>
            </a:r>
            <a:r>
              <a:rPr dirty="0" sz="4000" spc="-290">
                <a:solidFill>
                  <a:srgbClr val="FF0000"/>
                </a:solidFill>
              </a:rPr>
              <a:t> </a:t>
            </a:r>
            <a:r>
              <a:rPr dirty="0" sz="4000" spc="-65">
                <a:solidFill>
                  <a:srgbClr val="FF0000"/>
                </a:solidFill>
              </a:rPr>
              <a:t>Online</a:t>
            </a:r>
            <a:r>
              <a:rPr dirty="0" sz="4000" spc="-295">
                <a:solidFill>
                  <a:srgbClr val="FF0000"/>
                </a:solidFill>
              </a:rPr>
              <a:t> </a:t>
            </a:r>
            <a:r>
              <a:rPr dirty="0" sz="4000" spc="-170">
                <a:solidFill>
                  <a:srgbClr val="FF0000"/>
                </a:solidFill>
              </a:rPr>
              <a:t>Training</a:t>
            </a:r>
            <a:endParaRPr sz="40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9676" y="6161530"/>
            <a:ext cx="685800" cy="598932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382015" y="4599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8276" y="1752600"/>
            <a:ext cx="9144000" cy="32583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75"/>
              <a:t>Adding</a:t>
            </a:r>
            <a:r>
              <a:rPr dirty="0" sz="3600" spc="-265"/>
              <a:t> </a:t>
            </a:r>
            <a:r>
              <a:rPr dirty="0" sz="3600" spc="-10"/>
              <a:t>Navigation</a:t>
            </a:r>
            <a:r>
              <a:rPr dirty="0" sz="3600" spc="-229"/>
              <a:t> </a:t>
            </a:r>
            <a:r>
              <a:rPr dirty="0" sz="3600" spc="-160"/>
              <a:t>using</a:t>
            </a:r>
            <a:r>
              <a:rPr dirty="0" sz="3600" spc="-240"/>
              <a:t> </a:t>
            </a:r>
            <a:r>
              <a:rPr dirty="0" sz="3600" spc="-260"/>
              <a:t>Link</a:t>
            </a:r>
            <a:r>
              <a:rPr dirty="0" sz="3600" spc="-250"/>
              <a:t> </a:t>
            </a:r>
            <a:r>
              <a:rPr dirty="0" sz="3600" spc="50"/>
              <a:t>component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Adding</a:t>
            </a:r>
            <a:r>
              <a:rPr dirty="0" spc="-150"/>
              <a:t> </a:t>
            </a:r>
            <a:r>
              <a:rPr dirty="0" spc="-10"/>
              <a:t>Navigation</a:t>
            </a:r>
            <a:r>
              <a:rPr dirty="0" spc="-120"/>
              <a:t> </a:t>
            </a:r>
            <a:r>
              <a:rPr dirty="0" spc="-130"/>
              <a:t>using</a:t>
            </a:r>
            <a:r>
              <a:rPr dirty="0" spc="-150"/>
              <a:t> </a:t>
            </a:r>
            <a:r>
              <a:rPr dirty="0" spc="-210"/>
              <a:t>Link</a:t>
            </a:r>
            <a:r>
              <a:rPr dirty="0" spc="-165"/>
              <a:t> </a:t>
            </a:r>
            <a:r>
              <a:rPr dirty="0" spc="40"/>
              <a:t>component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1022349"/>
            <a:ext cx="10217785" cy="321691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168275">
              <a:lnSpc>
                <a:spcPct val="99100"/>
              </a:lnSpc>
              <a:spcBef>
                <a:spcPts val="110"/>
              </a:spcBef>
            </a:pPr>
            <a:r>
              <a:rPr dirty="0" sz="1600">
                <a:latin typeface="Verdana"/>
                <a:cs typeface="Verdana"/>
              </a:rPr>
              <a:t>Sometimes,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want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need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multiple</a:t>
            </a:r>
            <a:r>
              <a:rPr dirty="0" sz="1600" spc="5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links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single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page.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click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any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that </a:t>
            </a:r>
            <a:r>
              <a:rPr dirty="0" sz="1600">
                <a:latin typeface="Verdana"/>
                <a:cs typeface="Verdana"/>
              </a:rPr>
              <a:t>particular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Link</a:t>
            </a:r>
            <a:r>
              <a:rPr dirty="0" sz="1600">
                <a:latin typeface="Verdana"/>
                <a:cs typeface="Verdana"/>
              </a:rPr>
              <a:t>,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should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load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page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associated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path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without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reloading</a:t>
            </a:r>
            <a:r>
              <a:rPr dirty="0" sz="1600" spc="10" b="1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the </a:t>
            </a:r>
            <a:r>
              <a:rPr dirty="0" sz="1600">
                <a:latin typeface="Verdana"/>
                <a:cs typeface="Verdana"/>
              </a:rPr>
              <a:t>web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page.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this,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import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&lt;Link&gt; </a:t>
            </a:r>
            <a:r>
              <a:rPr dirty="0" sz="1600" spc="-5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What</a:t>
            </a:r>
            <a:r>
              <a:rPr dirty="0" u="sng" sz="16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is</a:t>
            </a:r>
            <a:r>
              <a:rPr dirty="0" u="sng" sz="1600" spc="-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&lt;</a:t>
            </a:r>
            <a:r>
              <a:rPr dirty="0" u="sng" sz="16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Link&gt;</a:t>
            </a:r>
            <a:r>
              <a:rPr dirty="0" u="sng" sz="16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component?</a:t>
            </a:r>
            <a:endParaRPr sz="1600">
              <a:latin typeface="Verdana"/>
              <a:cs typeface="Verdana"/>
            </a:endParaRPr>
          </a:p>
          <a:p>
            <a:pPr marL="12700" marR="431800">
              <a:lnSpc>
                <a:spcPct val="100000"/>
              </a:lnSpc>
              <a:spcBef>
                <a:spcPts val="994"/>
              </a:spcBef>
            </a:pP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create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links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allow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navigate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different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URLs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its </a:t>
            </a:r>
            <a:r>
              <a:rPr dirty="0" sz="1600">
                <a:latin typeface="Verdana"/>
                <a:cs typeface="Verdana"/>
              </a:rPr>
              <a:t>content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without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reloading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webpage.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10"/>
              </a:spcBef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&lt;Link&gt;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component, on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other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hand,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navigate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between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pages.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It’s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comparable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to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HTML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anchor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element.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However,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using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anchor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links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would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result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browser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refresh,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we </a:t>
            </a:r>
            <a:r>
              <a:rPr dirty="0" sz="1600">
                <a:latin typeface="Verdana"/>
                <a:cs typeface="Verdana"/>
              </a:rPr>
              <a:t>don’t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want.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instead, we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&lt;Link&gt;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navigate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particular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URL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have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view</a:t>
            </a:r>
            <a:r>
              <a:rPr dirty="0" sz="1600" spc="-25">
                <a:latin typeface="Verdana"/>
                <a:cs typeface="Verdana"/>
              </a:rPr>
              <a:t> re- </a:t>
            </a:r>
            <a:r>
              <a:rPr dirty="0" sz="1600">
                <a:latin typeface="Verdana"/>
                <a:cs typeface="Verdana"/>
              </a:rPr>
              <a:t>rendered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without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browser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refresh.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Adding</a:t>
            </a:r>
            <a:r>
              <a:rPr dirty="0" spc="-150"/>
              <a:t> </a:t>
            </a:r>
            <a:r>
              <a:rPr dirty="0" spc="-10"/>
              <a:t>Navigation</a:t>
            </a:r>
            <a:r>
              <a:rPr dirty="0" spc="-120"/>
              <a:t> </a:t>
            </a:r>
            <a:r>
              <a:rPr dirty="0" spc="-130"/>
              <a:t>using</a:t>
            </a:r>
            <a:r>
              <a:rPr dirty="0" spc="-150"/>
              <a:t> </a:t>
            </a:r>
            <a:r>
              <a:rPr dirty="0" spc="-210"/>
              <a:t>Link</a:t>
            </a:r>
            <a:r>
              <a:rPr dirty="0" spc="-165"/>
              <a:t> </a:t>
            </a:r>
            <a:r>
              <a:rPr dirty="0" spc="40"/>
              <a:t>component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1016254"/>
            <a:ext cx="10131425" cy="29698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6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What</a:t>
            </a:r>
            <a:r>
              <a:rPr dirty="0" u="sng" sz="1600" spc="-5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is</a:t>
            </a:r>
            <a:r>
              <a:rPr dirty="0" u="sng" sz="1600" spc="-4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&lt;</a:t>
            </a:r>
            <a:r>
              <a:rPr dirty="0" u="sng" sz="1600" spc="-4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NavLink&gt;</a:t>
            </a:r>
            <a:r>
              <a:rPr dirty="0" u="sng" sz="1600" spc="-1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component?</a:t>
            </a:r>
            <a:r>
              <a:rPr dirty="0" u="sng" sz="1600" spc="-3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:</a:t>
            </a:r>
            <a:r>
              <a:rPr dirty="0" u="sng" sz="1600" spc="-4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(active</a:t>
            </a:r>
            <a:r>
              <a:rPr dirty="0" u="sng" sz="1600" spc="-2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styles</a:t>
            </a:r>
            <a:r>
              <a:rPr dirty="0" u="sng" sz="1600" spc="-1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using</a:t>
            </a:r>
            <a:r>
              <a:rPr dirty="0" u="sng" sz="1600" spc="-1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spc="-1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NavLink)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600">
              <a:latin typeface="Arial"/>
              <a:cs typeface="Arial"/>
            </a:endParaRPr>
          </a:p>
          <a:p>
            <a:pPr marL="12700" marR="94615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Now,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add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some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styles</a:t>
            </a:r>
            <a:r>
              <a:rPr dirty="0" sz="1600" spc="-25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Link.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click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any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particular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link,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can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easily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identified</a:t>
            </a:r>
            <a:r>
              <a:rPr dirty="0" sz="1600" spc="15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Link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active</a:t>
            </a:r>
            <a:r>
              <a:rPr dirty="0" sz="1600">
                <a:latin typeface="Verdana"/>
                <a:cs typeface="Verdana"/>
              </a:rPr>
              <a:t>.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router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provides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new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98200"/>
              </a:lnSpc>
              <a:spcBef>
                <a:spcPts val="35"/>
              </a:spcBef>
            </a:pPr>
            <a:r>
              <a:rPr dirty="0" sz="1600">
                <a:latin typeface="Verdana"/>
                <a:cs typeface="Verdana"/>
              </a:rPr>
              <a:t>trick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NavLink</a:t>
            </a:r>
            <a:r>
              <a:rPr dirty="0" sz="1600" spc="-15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instead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Link</a:t>
            </a:r>
            <a:r>
              <a:rPr dirty="0" sz="1600">
                <a:latin typeface="Verdana"/>
                <a:cs typeface="Verdana"/>
              </a:rPr>
              <a:t>.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Now,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index.js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file,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replace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Link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from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Navlink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add </a:t>
            </a:r>
            <a:r>
              <a:rPr dirty="0" sz="1600">
                <a:latin typeface="Verdana"/>
                <a:cs typeface="Verdana"/>
              </a:rPr>
              <a:t>properties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activeStyle</a:t>
            </a:r>
            <a:r>
              <a:rPr dirty="0" sz="1600">
                <a:latin typeface="Verdana"/>
                <a:cs typeface="Verdana"/>
              </a:rPr>
              <a:t>.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activeStyle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properties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mean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click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Link,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should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have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specific style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differentiate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currently</a:t>
            </a:r>
            <a:r>
              <a:rPr dirty="0" sz="1600" spc="-10">
                <a:latin typeface="Verdana"/>
                <a:cs typeface="Verdana"/>
              </a:rPr>
              <a:t> active.</a:t>
            </a:r>
            <a:endParaRPr sz="1600">
              <a:latin typeface="Verdana"/>
              <a:cs typeface="Verdana"/>
            </a:endParaRPr>
          </a:p>
          <a:p>
            <a:pPr marL="12700" marR="712470">
              <a:lnSpc>
                <a:spcPct val="100000"/>
              </a:lnSpc>
              <a:spcBef>
                <a:spcPts val="1070"/>
              </a:spcBef>
            </a:pP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style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active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routes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user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knows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 page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she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10">
                <a:latin typeface="Verdana"/>
                <a:cs typeface="Verdana"/>
              </a:rPr>
              <a:t> currently </a:t>
            </a:r>
            <a:r>
              <a:rPr dirty="0" sz="1600">
                <a:latin typeface="Verdana"/>
                <a:cs typeface="Verdana"/>
              </a:rPr>
              <a:t>browsing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website.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add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new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prop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called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activeClassName</a:t>
            </a:r>
            <a:r>
              <a:rPr dirty="0" sz="1600" spc="25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NavLink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applies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class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whenever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route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active.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41500">
              <a:lnSpc>
                <a:spcPct val="100000"/>
              </a:lnSpc>
              <a:spcBef>
                <a:spcPts val="100"/>
              </a:spcBef>
            </a:pPr>
            <a:r>
              <a:rPr dirty="0" sz="3600" spc="80"/>
              <a:t>React</a:t>
            </a:r>
            <a:r>
              <a:rPr dirty="0" sz="3600" spc="-240"/>
              <a:t> </a:t>
            </a:r>
            <a:r>
              <a:rPr dirty="0" sz="3600" spc="-135"/>
              <a:t>Router</a:t>
            </a:r>
            <a:r>
              <a:rPr dirty="0" sz="3600" spc="-225"/>
              <a:t> </a:t>
            </a:r>
            <a:r>
              <a:rPr dirty="0" sz="3600" spc="-100"/>
              <a:t>Switch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React</a:t>
            </a:r>
            <a:r>
              <a:rPr dirty="0" spc="-165"/>
              <a:t> </a:t>
            </a:r>
            <a:r>
              <a:rPr dirty="0" spc="-110"/>
              <a:t>Router</a:t>
            </a:r>
            <a:r>
              <a:rPr dirty="0" spc="-175"/>
              <a:t> </a:t>
            </a:r>
            <a:r>
              <a:rPr dirty="0" spc="-70"/>
              <a:t>Switch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1022349"/>
            <a:ext cx="9919970" cy="258762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125095">
              <a:lnSpc>
                <a:spcPts val="1880"/>
              </a:lnSpc>
              <a:spcBef>
                <a:spcPts val="190"/>
              </a:spcBef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&lt;</a:t>
            </a:r>
            <a:r>
              <a:rPr dirty="0" sz="1600" b="1">
                <a:latin typeface="Verdana"/>
                <a:cs typeface="Verdana"/>
              </a:rPr>
              <a:t>Switch</a:t>
            </a:r>
            <a:r>
              <a:rPr dirty="0" sz="1600">
                <a:latin typeface="Verdana"/>
                <a:cs typeface="Verdana"/>
              </a:rPr>
              <a:t>&gt;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only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path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matched</a:t>
            </a:r>
            <a:r>
              <a:rPr dirty="0" sz="1600" spc="-10">
                <a:latin typeface="Verdana"/>
                <a:cs typeface="Verdana"/>
              </a:rPr>
              <a:t>. </a:t>
            </a:r>
            <a:r>
              <a:rPr dirty="0" sz="1600">
                <a:latin typeface="Verdana"/>
                <a:cs typeface="Verdana"/>
              </a:rPr>
              <a:t>Otherwise,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returns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not</a:t>
            </a:r>
            <a:r>
              <a:rPr dirty="0" sz="1600" spc="-3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found</a:t>
            </a:r>
            <a:r>
              <a:rPr dirty="0" sz="1600" spc="-15" b="1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component.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dirty="0" u="sng" sz="16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What</a:t>
            </a:r>
            <a:r>
              <a:rPr dirty="0" u="sng" sz="16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is</a:t>
            </a:r>
            <a:r>
              <a:rPr dirty="0" u="sng" sz="16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a</a:t>
            </a:r>
            <a:r>
              <a:rPr dirty="0" u="sng" sz="1600" spc="-1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404</a:t>
            </a:r>
            <a:r>
              <a:rPr dirty="0" u="sng" sz="1600" spc="-3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page?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25000"/>
              </a:lnSpc>
              <a:spcBef>
                <a:spcPts val="1085"/>
              </a:spcBef>
            </a:pP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404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page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also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called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not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found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page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means when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user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navigates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wrong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path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that </a:t>
            </a:r>
            <a:r>
              <a:rPr dirty="0" sz="1600">
                <a:latin typeface="Verdana"/>
                <a:cs typeface="Verdana"/>
              </a:rPr>
              <a:t>doesn’t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present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website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need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show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not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found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page.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dirty="0" u="sng" sz="16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How</a:t>
            </a:r>
            <a:r>
              <a:rPr dirty="0" u="sng" sz="1600" spc="-1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to add</a:t>
            </a:r>
            <a:r>
              <a:rPr dirty="0" u="sng" sz="1600" spc="-1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a 404</a:t>
            </a:r>
            <a:r>
              <a:rPr dirty="0" u="sng" sz="1600" spc="-3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page</a:t>
            </a:r>
            <a:r>
              <a:rPr dirty="0" u="sng" sz="1600" spc="-1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in</a:t>
            </a:r>
            <a:r>
              <a:rPr dirty="0" u="sng" sz="16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react?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need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import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another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called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Switch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provided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by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router.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8451" y="3071571"/>
            <a:ext cx="29337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80">
                <a:solidFill>
                  <a:srgbClr val="252525"/>
                </a:solidFill>
                <a:latin typeface="Verdana"/>
                <a:cs typeface="Verdana"/>
              </a:rPr>
              <a:t>React</a:t>
            </a:r>
            <a:r>
              <a:rPr dirty="0" sz="3600" spc="-28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105">
                <a:solidFill>
                  <a:srgbClr val="252525"/>
                </a:solidFill>
                <a:latin typeface="Verdana"/>
                <a:cs typeface="Verdana"/>
              </a:rPr>
              <a:t>Router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0070" y="345135"/>
            <a:ext cx="22872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React</a:t>
            </a:r>
            <a:r>
              <a:rPr dirty="0" spc="-185"/>
              <a:t> </a:t>
            </a:r>
            <a:r>
              <a:rPr dirty="0" spc="-80"/>
              <a:t>Router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997356"/>
            <a:ext cx="10223500" cy="260477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7000"/>
              </a:lnSpc>
              <a:spcBef>
                <a:spcPts val="110"/>
              </a:spcBef>
            </a:pPr>
            <a:r>
              <a:rPr dirty="0" sz="1600">
                <a:latin typeface="Verdana"/>
                <a:cs typeface="Verdana"/>
              </a:rPr>
              <a:t>Routing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process in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directed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different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pages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based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their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action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request. </a:t>
            </a:r>
            <a:r>
              <a:rPr dirty="0" sz="1600">
                <a:latin typeface="Verdana"/>
                <a:cs typeface="Verdana"/>
              </a:rPr>
              <a:t>ReactJS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Router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mainly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8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developing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Single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Page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Web</a:t>
            </a:r>
            <a:r>
              <a:rPr dirty="0" sz="1600" spc="-8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Applications.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Router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to </a:t>
            </a:r>
            <a:r>
              <a:rPr dirty="0" sz="1600">
                <a:latin typeface="Verdana"/>
                <a:cs typeface="Verdana"/>
              </a:rPr>
              <a:t>define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multiple routes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application.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types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specific URL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into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browser,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25">
                <a:latin typeface="Verdana"/>
                <a:cs typeface="Verdana"/>
              </a:rPr>
              <a:t> if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URL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path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matches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any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'route'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inside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router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file,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user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redirected 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that</a:t>
            </a:r>
            <a:r>
              <a:rPr dirty="0" sz="1600" spc="50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particular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route.</a:t>
            </a:r>
            <a:endParaRPr sz="1600">
              <a:latin typeface="Verdana"/>
              <a:cs typeface="Verdana"/>
            </a:endParaRPr>
          </a:p>
          <a:p>
            <a:pPr marL="12700" marR="44450">
              <a:lnSpc>
                <a:spcPct val="107100"/>
              </a:lnSpc>
              <a:spcBef>
                <a:spcPts val="1800"/>
              </a:spcBef>
            </a:pP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Router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standard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library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system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built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top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create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routing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in</a:t>
            </a:r>
            <a:r>
              <a:rPr dirty="0" sz="1600" spc="50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application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using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Router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Package.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provides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synchronous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URL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browser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displayed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web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page.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maintains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standard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structure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and</a:t>
            </a:r>
            <a:r>
              <a:rPr dirty="0" sz="1600" spc="50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behaviour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application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mainly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developing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single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page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web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applications.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35070" y="3071571"/>
            <a:ext cx="48768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130">
                <a:solidFill>
                  <a:srgbClr val="252525"/>
                </a:solidFill>
                <a:latin typeface="Verdana"/>
                <a:cs typeface="Verdana"/>
              </a:rPr>
              <a:t>Need</a:t>
            </a:r>
            <a:r>
              <a:rPr dirty="0" sz="3600" spc="-265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>
                <a:solidFill>
                  <a:srgbClr val="252525"/>
                </a:solidFill>
                <a:latin typeface="Verdana"/>
                <a:cs typeface="Verdana"/>
              </a:rPr>
              <a:t>of</a:t>
            </a:r>
            <a:r>
              <a:rPr dirty="0" sz="3600" spc="-25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80">
                <a:solidFill>
                  <a:srgbClr val="252525"/>
                </a:solidFill>
                <a:latin typeface="Verdana"/>
                <a:cs typeface="Verdana"/>
              </a:rPr>
              <a:t>React</a:t>
            </a:r>
            <a:r>
              <a:rPr dirty="0" sz="3600" spc="-25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95">
                <a:solidFill>
                  <a:srgbClr val="252525"/>
                </a:solidFill>
                <a:latin typeface="Verdana"/>
                <a:cs typeface="Verdana"/>
              </a:rPr>
              <a:t>Router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00"/>
              <a:t>Need</a:t>
            </a:r>
            <a:r>
              <a:rPr dirty="0" spc="-190"/>
              <a:t> </a:t>
            </a:r>
            <a:r>
              <a:rPr dirty="0"/>
              <a:t>of</a:t>
            </a:r>
            <a:r>
              <a:rPr dirty="0" spc="-204"/>
              <a:t> </a:t>
            </a:r>
            <a:r>
              <a:rPr dirty="0" spc="50"/>
              <a:t>React</a:t>
            </a:r>
            <a:r>
              <a:rPr dirty="0" spc="-180"/>
              <a:t> </a:t>
            </a:r>
            <a:r>
              <a:rPr dirty="0" spc="-75"/>
              <a:t>Router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1016254"/>
            <a:ext cx="10203180" cy="1146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92929"/>
                </a:solidFill>
                <a:latin typeface="Arial"/>
                <a:cs typeface="Arial"/>
              </a:rPr>
              <a:t>Need</a:t>
            </a:r>
            <a:r>
              <a:rPr dirty="0" sz="1600" spc="-15" b="1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dirty="0" sz="1600" spc="5" b="1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92929"/>
                </a:solidFill>
                <a:latin typeface="Arial"/>
                <a:cs typeface="Arial"/>
              </a:rPr>
              <a:t>React</a:t>
            </a:r>
            <a:r>
              <a:rPr dirty="0" sz="1600" spc="-5" b="1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92929"/>
                </a:solidFill>
                <a:latin typeface="Arial"/>
                <a:cs typeface="Arial"/>
              </a:rPr>
              <a:t>Router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99100"/>
              </a:lnSpc>
              <a:spcBef>
                <a:spcPts val="1205"/>
              </a:spcBef>
            </a:pP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Router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plays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important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role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display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multiple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views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single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page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application.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Without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Router,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not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possible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display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multiple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views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applications. Most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social </a:t>
            </a:r>
            <a:r>
              <a:rPr dirty="0" sz="1600">
                <a:latin typeface="Verdana"/>
                <a:cs typeface="Verdana"/>
              </a:rPr>
              <a:t>media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websites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like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Facebook,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Instagram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uses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Router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rendering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multiple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views.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5135">
              <a:lnSpc>
                <a:spcPct val="100000"/>
              </a:lnSpc>
              <a:spcBef>
                <a:spcPts val="100"/>
              </a:spcBef>
            </a:pPr>
            <a:r>
              <a:rPr dirty="0" sz="3600" spc="80"/>
              <a:t>React</a:t>
            </a:r>
            <a:r>
              <a:rPr dirty="0" sz="3600" spc="-250"/>
              <a:t> </a:t>
            </a:r>
            <a:r>
              <a:rPr dirty="0" sz="3600" spc="-135"/>
              <a:t>Router</a:t>
            </a:r>
            <a:r>
              <a:rPr dirty="0" sz="3600" spc="-204"/>
              <a:t> </a:t>
            </a:r>
            <a:r>
              <a:rPr dirty="0" sz="3600" spc="-140"/>
              <a:t>Installation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React</a:t>
            </a:r>
            <a:r>
              <a:rPr dirty="0" spc="-165"/>
              <a:t> </a:t>
            </a:r>
            <a:r>
              <a:rPr dirty="0" spc="-110"/>
              <a:t>Router</a:t>
            </a:r>
            <a:r>
              <a:rPr dirty="0" spc="-175"/>
              <a:t> </a:t>
            </a:r>
            <a:r>
              <a:rPr dirty="0" spc="-110"/>
              <a:t>Installation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1022349"/>
            <a:ext cx="5213350" cy="965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below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command 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install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router.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620"/>
              </a:spcBef>
            </a:pPr>
            <a:endParaRPr sz="1600"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</a:pPr>
            <a:r>
              <a:rPr dirty="0" sz="1600" b="1" i="1">
                <a:latin typeface="Verdana"/>
                <a:cs typeface="Verdana"/>
              </a:rPr>
              <a:t>$</a:t>
            </a:r>
            <a:r>
              <a:rPr dirty="0" sz="1600" spc="-25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npm</a:t>
            </a:r>
            <a:r>
              <a:rPr dirty="0" sz="1600" spc="-20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install</a:t>
            </a:r>
            <a:r>
              <a:rPr dirty="0" sz="1600" spc="-5" b="1" i="1">
                <a:latin typeface="Verdana"/>
                <a:cs typeface="Verdana"/>
              </a:rPr>
              <a:t> </a:t>
            </a:r>
            <a:r>
              <a:rPr dirty="0" sz="1600" spc="-10" b="1" i="1">
                <a:latin typeface="Verdana"/>
                <a:cs typeface="Verdana"/>
              </a:rPr>
              <a:t>react-</a:t>
            </a:r>
            <a:r>
              <a:rPr dirty="0" sz="1600" spc="-20" b="1" i="1">
                <a:latin typeface="Verdana"/>
                <a:cs typeface="Verdana"/>
              </a:rPr>
              <a:t>router-</a:t>
            </a:r>
            <a:r>
              <a:rPr dirty="0" sz="1600" b="1" i="1">
                <a:latin typeface="Verdana"/>
                <a:cs typeface="Verdana"/>
              </a:rPr>
              <a:t>dom</a:t>
            </a:r>
            <a:r>
              <a:rPr dirty="0" sz="1600" spc="5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--</a:t>
            </a:r>
            <a:r>
              <a:rPr dirty="0" sz="1600" spc="-20" b="1" i="1">
                <a:latin typeface="Verdana"/>
                <a:cs typeface="Verdana"/>
              </a:rPr>
              <a:t>save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96135">
              <a:lnSpc>
                <a:spcPct val="100000"/>
              </a:lnSpc>
              <a:spcBef>
                <a:spcPts val="100"/>
              </a:spcBef>
            </a:pPr>
            <a:r>
              <a:rPr dirty="0" sz="3600" spc="-20"/>
              <a:t>What</a:t>
            </a:r>
            <a:r>
              <a:rPr dirty="0" sz="3600" spc="-285"/>
              <a:t> </a:t>
            </a:r>
            <a:r>
              <a:rPr dirty="0" sz="3600" spc="-375"/>
              <a:t>is</a:t>
            </a:r>
            <a:r>
              <a:rPr dirty="0" sz="3600" spc="-260"/>
              <a:t> </a:t>
            </a:r>
            <a:r>
              <a:rPr dirty="0" sz="3600" spc="-10"/>
              <a:t>Route?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What</a:t>
            </a:r>
            <a:r>
              <a:rPr dirty="0" spc="-204"/>
              <a:t> </a:t>
            </a:r>
            <a:r>
              <a:rPr dirty="0" spc="-290"/>
              <a:t>is</a:t>
            </a:r>
            <a:r>
              <a:rPr dirty="0" spc="-225"/>
              <a:t> </a:t>
            </a:r>
            <a:r>
              <a:rPr dirty="0" spc="-10"/>
              <a:t>Route?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1022349"/>
            <a:ext cx="10009505" cy="13728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define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based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specified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path.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accept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components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define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what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should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rendered.</a:t>
            </a:r>
            <a:endParaRPr sz="1600">
              <a:latin typeface="Verdana"/>
              <a:cs typeface="Verdana"/>
            </a:endParaRPr>
          </a:p>
          <a:p>
            <a:pPr algn="just" marL="12700" marR="25400">
              <a:lnSpc>
                <a:spcPct val="100000"/>
              </a:lnSpc>
              <a:spcBef>
                <a:spcPts val="1010"/>
              </a:spcBef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&lt;Route&gt;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most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important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router.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some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UI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if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current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location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matches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route’s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path.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Ideally,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&lt;Route&gt;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should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have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prop </a:t>
            </a:r>
            <a:r>
              <a:rPr dirty="0" sz="1600">
                <a:latin typeface="Verdana"/>
                <a:cs typeface="Verdana"/>
              </a:rPr>
              <a:t>named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path,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if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pathname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matched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current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location,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gets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rendered.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 User</dc:creator>
  <dc:title>PowerPoint Presentation</dc:title>
  <dcterms:created xsi:type="dcterms:W3CDTF">2025-06-14T06:47:35Z</dcterms:created>
  <dcterms:modified xsi:type="dcterms:W3CDTF">2025-06-14T06:47:35Z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2021-12-02T00:00:00Z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2025-06-14T00:00:00Z</vt:filetime>
  </property>
  <property fmtid="{D5CDD505-2E9C-101B-9397-08002B2CF9AE}" pid="5" name="Producer">
    <vt:lpwstr>Microsoft® PowerPoint® 2016</vt:lpwstr>
  </property>
</Properties>
</file>