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1507" y="3071571"/>
            <a:ext cx="92144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71634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Adding</a:t>
            </a:r>
            <a:r>
              <a:rPr dirty="0" sz="3600" spc="-265"/>
              <a:t> </a:t>
            </a:r>
            <a:r>
              <a:rPr dirty="0" sz="3600" spc="-10"/>
              <a:t>Navigation</a:t>
            </a:r>
            <a:r>
              <a:rPr dirty="0" sz="3600" spc="-229"/>
              <a:t> </a:t>
            </a:r>
            <a:r>
              <a:rPr dirty="0" sz="3600" spc="-160"/>
              <a:t>using</a:t>
            </a:r>
            <a:r>
              <a:rPr dirty="0" sz="3600" spc="-240"/>
              <a:t> </a:t>
            </a:r>
            <a:r>
              <a:rPr dirty="0" sz="3600" spc="-260"/>
              <a:t>Link</a:t>
            </a:r>
            <a:r>
              <a:rPr dirty="0" sz="3600" spc="-250"/>
              <a:t> </a:t>
            </a:r>
            <a:r>
              <a:rPr dirty="0" sz="3600" spc="50"/>
              <a:t>component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Adding</a:t>
            </a:r>
            <a:r>
              <a:rPr dirty="0" spc="-150"/>
              <a:t> </a:t>
            </a:r>
            <a:r>
              <a:rPr dirty="0" spc="-10"/>
              <a:t>Navigation</a:t>
            </a:r>
            <a:r>
              <a:rPr dirty="0" spc="-120"/>
              <a:t> </a:t>
            </a:r>
            <a:r>
              <a:rPr dirty="0" spc="-130"/>
              <a:t>using</a:t>
            </a:r>
            <a:r>
              <a:rPr dirty="0" spc="-150"/>
              <a:t> </a:t>
            </a:r>
            <a:r>
              <a:rPr dirty="0" spc="-210"/>
              <a:t>Link</a:t>
            </a:r>
            <a:r>
              <a:rPr dirty="0" spc="-165"/>
              <a:t> </a:t>
            </a:r>
            <a:r>
              <a:rPr dirty="0" spc="40"/>
              <a:t>component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10217785" cy="32169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68275">
              <a:lnSpc>
                <a:spcPct val="99100"/>
              </a:lnSpc>
              <a:spcBef>
                <a:spcPts val="110"/>
              </a:spcBef>
            </a:pPr>
            <a:r>
              <a:rPr dirty="0" sz="1600">
                <a:latin typeface="Verdana"/>
                <a:cs typeface="Verdana"/>
              </a:rPr>
              <a:t>Sometimes,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multiple</a:t>
            </a:r>
            <a:r>
              <a:rPr dirty="0" sz="1600" spc="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Link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load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associated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reloading</a:t>
            </a:r>
            <a:r>
              <a:rPr dirty="0" sz="1600" spc="10" b="1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&lt;Link&gt; </a:t>
            </a:r>
            <a:r>
              <a:rPr dirty="0" sz="1600" spc="-5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&lt;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Link&gt;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component?</a:t>
            </a:r>
            <a:endParaRPr sz="1600">
              <a:latin typeface="Verdana"/>
              <a:cs typeface="Verdana"/>
            </a:endParaRPr>
          </a:p>
          <a:p>
            <a:pPr marL="12700" marR="4318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its </a:t>
            </a:r>
            <a:r>
              <a:rPr dirty="0" sz="1600">
                <a:latin typeface="Verdana"/>
                <a:cs typeface="Verdana"/>
              </a:rPr>
              <a:t>content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reloading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webpage.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&lt;Link&gt;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component, 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comparable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anchor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However,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anchor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would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browser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refresh,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we </a:t>
            </a: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instead, 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&lt;Link&gt;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25">
                <a:latin typeface="Verdana"/>
                <a:cs typeface="Verdana"/>
              </a:rPr>
              <a:t> re- </a:t>
            </a:r>
            <a:r>
              <a:rPr dirty="0" sz="1600">
                <a:latin typeface="Verdana"/>
                <a:cs typeface="Verdana"/>
              </a:rPr>
              <a:t>rendered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browser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refresh.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Adding</a:t>
            </a:r>
            <a:r>
              <a:rPr dirty="0" spc="-150"/>
              <a:t> </a:t>
            </a:r>
            <a:r>
              <a:rPr dirty="0" spc="-10"/>
              <a:t>Navigation</a:t>
            </a:r>
            <a:r>
              <a:rPr dirty="0" spc="-120"/>
              <a:t> </a:t>
            </a:r>
            <a:r>
              <a:rPr dirty="0" spc="-130"/>
              <a:t>using</a:t>
            </a:r>
            <a:r>
              <a:rPr dirty="0" spc="-150"/>
              <a:t> </a:t>
            </a:r>
            <a:r>
              <a:rPr dirty="0" spc="-210"/>
              <a:t>Link</a:t>
            </a:r>
            <a:r>
              <a:rPr dirty="0" spc="-165"/>
              <a:t> </a:t>
            </a:r>
            <a:r>
              <a:rPr dirty="0" spc="40"/>
              <a:t>component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041255" cy="2969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600" spc="-5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600" spc="-4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&lt;</a:t>
            </a:r>
            <a:r>
              <a:rPr dirty="0" u="sng" sz="16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NavLink&gt;</a:t>
            </a:r>
            <a:r>
              <a:rPr dirty="0" u="sng" sz="16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component?</a:t>
            </a:r>
            <a:r>
              <a:rPr dirty="0" u="sng" sz="16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:</a:t>
            </a:r>
            <a:r>
              <a:rPr dirty="0" u="sng" sz="1600" spc="-4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(active</a:t>
            </a:r>
            <a:r>
              <a:rPr dirty="0" u="sng" sz="16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styles</a:t>
            </a:r>
            <a:r>
              <a:rPr dirty="0" u="sng" sz="16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using</a:t>
            </a:r>
            <a:r>
              <a:rPr dirty="0" u="sng" sz="16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NavLink)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Now,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styles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easily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identified</a:t>
            </a:r>
            <a:r>
              <a:rPr dirty="0" sz="1600" spc="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active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new</a:t>
            </a:r>
            <a:endParaRPr sz="1600">
              <a:latin typeface="Verdana"/>
              <a:cs typeface="Verdana"/>
            </a:endParaRPr>
          </a:p>
          <a:p>
            <a:pPr marL="12700" marR="191135">
              <a:lnSpc>
                <a:spcPct val="98200"/>
              </a:lnSpc>
              <a:spcBef>
                <a:spcPts val="35"/>
              </a:spcBef>
            </a:pPr>
            <a:r>
              <a:rPr dirty="0" sz="1600">
                <a:latin typeface="Verdana"/>
                <a:cs typeface="Verdana"/>
              </a:rPr>
              <a:t>trick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NavLink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Link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Now,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index.js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replace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Navlink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add </a:t>
            </a:r>
            <a:r>
              <a:rPr dirty="0" sz="1600">
                <a:latin typeface="Verdana"/>
                <a:cs typeface="Verdana"/>
              </a:rPr>
              <a:t>properties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Style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specific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differentiate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active.</a:t>
            </a:r>
            <a:endParaRPr sz="1600">
              <a:latin typeface="Verdana"/>
              <a:cs typeface="Verdana"/>
            </a:endParaRPr>
          </a:p>
          <a:p>
            <a:pPr marL="12700" marR="622300">
              <a:lnSpc>
                <a:spcPct val="100000"/>
              </a:lnSpc>
              <a:spcBef>
                <a:spcPts val="1070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active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knows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 page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0">
                <a:latin typeface="Verdana"/>
                <a:cs typeface="Verdana"/>
              </a:rPr>
              <a:t> currently </a:t>
            </a:r>
            <a:r>
              <a:rPr dirty="0" sz="1600">
                <a:latin typeface="Verdana"/>
                <a:cs typeface="Verdana"/>
              </a:rPr>
              <a:t>browsing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website.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</a:t>
            </a:r>
            <a:r>
              <a:rPr dirty="0" sz="1600" b="1">
                <a:latin typeface="Verdana"/>
                <a:cs typeface="Verdana"/>
              </a:rPr>
              <a:t>lassName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NavLink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applies</a:t>
            </a:r>
            <a:r>
              <a:rPr dirty="0" sz="1600" spc="-20">
                <a:latin typeface="Verdana"/>
                <a:cs typeface="Verdana"/>
              </a:rPr>
              <a:t> that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whenever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active.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80561" y="3071571"/>
            <a:ext cx="45478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4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35">
                <a:solidFill>
                  <a:srgbClr val="252525"/>
                </a:solidFill>
                <a:latin typeface="Verdana"/>
                <a:cs typeface="Verdana"/>
              </a:rPr>
              <a:t>Router</a:t>
            </a:r>
            <a:r>
              <a:rPr dirty="0" sz="3600" spc="-22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0">
                <a:solidFill>
                  <a:srgbClr val="252525"/>
                </a:solidFill>
                <a:latin typeface="Verdana"/>
                <a:cs typeface="Verdana"/>
              </a:rPr>
              <a:t>Routes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65"/>
              <a:t> </a:t>
            </a:r>
            <a:r>
              <a:rPr dirty="0" spc="-110"/>
              <a:t>Router</a:t>
            </a:r>
            <a:r>
              <a:rPr dirty="0" spc="-170"/>
              <a:t> </a:t>
            </a:r>
            <a:r>
              <a:rPr dirty="0" spc="-75"/>
              <a:t>Routes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9919970" cy="25876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103505">
              <a:lnSpc>
                <a:spcPts val="1880"/>
              </a:lnSpc>
              <a:spcBef>
                <a:spcPts val="19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</a:t>
            </a:r>
            <a:r>
              <a:rPr dirty="0" sz="1600" b="1">
                <a:latin typeface="Verdana"/>
                <a:cs typeface="Verdana"/>
              </a:rPr>
              <a:t>Routes</a:t>
            </a:r>
            <a:r>
              <a:rPr dirty="0" sz="1600">
                <a:latin typeface="Verdana"/>
                <a:cs typeface="Verdana"/>
              </a:rPr>
              <a:t>&gt;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 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matched</a:t>
            </a:r>
            <a:r>
              <a:rPr dirty="0" sz="1600" spc="-10">
                <a:latin typeface="Verdana"/>
                <a:cs typeface="Verdana"/>
              </a:rPr>
              <a:t>. </a:t>
            </a:r>
            <a:r>
              <a:rPr dirty="0" sz="1600">
                <a:latin typeface="Verdana"/>
                <a:cs typeface="Verdana"/>
              </a:rPr>
              <a:t>Otherwise,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not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found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404</a:t>
            </a:r>
            <a:r>
              <a:rPr dirty="0" u="sng" sz="16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page?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108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404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found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 when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wrong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 </a:t>
            </a:r>
            <a:r>
              <a:rPr dirty="0" sz="1600">
                <a:latin typeface="Verdana"/>
                <a:cs typeface="Verdana"/>
              </a:rPr>
              <a:t>doesn’t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present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website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show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found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page.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How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to add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 404</a:t>
            </a:r>
            <a:r>
              <a:rPr dirty="0" u="sng" sz="16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page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another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router.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51100">
              <a:lnSpc>
                <a:spcPct val="100000"/>
              </a:lnSpc>
              <a:spcBef>
                <a:spcPts val="100"/>
              </a:spcBef>
            </a:pPr>
            <a:r>
              <a:rPr dirty="0" sz="3600" spc="-345"/>
              <a:t>Url</a:t>
            </a:r>
            <a:r>
              <a:rPr dirty="0" sz="3600" spc="-229"/>
              <a:t> </a:t>
            </a:r>
            <a:r>
              <a:rPr dirty="0" sz="3600" spc="-75"/>
              <a:t>Parameters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75"/>
              <a:t>Url</a:t>
            </a:r>
            <a:r>
              <a:rPr dirty="0" spc="-200"/>
              <a:t> </a:t>
            </a:r>
            <a:r>
              <a:rPr dirty="0" spc="-65"/>
              <a:t>Parameters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10030460" cy="1254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dynamic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Users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assume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1,2,3.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&lt;Route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path="users/:id"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element={Users}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/&gt;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8451" y="3071571"/>
            <a:ext cx="29337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8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5">
                <a:solidFill>
                  <a:srgbClr val="252525"/>
                </a:solidFill>
                <a:latin typeface="Verdana"/>
                <a:cs typeface="Verdana"/>
              </a:rPr>
              <a:t>Router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2287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80"/>
              <a:t>Router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10223500" cy="36753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10"/>
              </a:spcBef>
            </a:pPr>
            <a:r>
              <a:rPr dirty="0" sz="1600">
                <a:latin typeface="Verdana"/>
                <a:cs typeface="Verdana"/>
              </a:rPr>
              <a:t>Routing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 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their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request. </a:t>
            </a:r>
            <a:r>
              <a:rPr dirty="0" sz="1600">
                <a:latin typeface="Verdana"/>
                <a:cs typeface="Verdana"/>
              </a:rPr>
              <a:t>ReactJS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mainly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Applications.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 routes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specific URL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browser,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if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matches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'route'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redirected 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route.</a:t>
            </a:r>
            <a:endParaRPr sz="1600">
              <a:latin typeface="Verdana"/>
              <a:cs typeface="Verdana"/>
            </a:endParaRPr>
          </a:p>
          <a:p>
            <a:pPr marL="12700" marR="44450">
              <a:lnSpc>
                <a:spcPct val="1071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standard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library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system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built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top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in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Package.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synchronous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browser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standard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structure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behaviour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mainly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12700" marR="448945">
              <a:lnSpc>
                <a:spcPct val="99700"/>
              </a:lnSpc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Router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version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6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introduces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several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powerful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features,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well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improved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compatibility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latest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versions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introduces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few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breaking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changes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version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5.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5070" y="3071571"/>
            <a:ext cx="4876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0">
                <a:solidFill>
                  <a:srgbClr val="252525"/>
                </a:solidFill>
                <a:latin typeface="Verdana"/>
                <a:cs typeface="Verdana"/>
              </a:rPr>
              <a:t>Need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252525"/>
                </a:solidFill>
                <a:latin typeface="Verdana"/>
                <a:cs typeface="Verdana"/>
              </a:rPr>
              <a:t>Router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Need</a:t>
            </a:r>
            <a:r>
              <a:rPr dirty="0" spc="-190"/>
              <a:t> </a:t>
            </a:r>
            <a:r>
              <a:rPr dirty="0"/>
              <a:t>of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75"/>
              <a:t>Router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203180" cy="1146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92929"/>
                </a:solidFill>
                <a:latin typeface="Arial"/>
                <a:cs typeface="Arial"/>
              </a:rPr>
              <a:t>Need</a:t>
            </a:r>
            <a:r>
              <a:rPr dirty="0" sz="1600" spc="-1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dirty="0" sz="1600" spc="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92929"/>
                </a:solidFill>
                <a:latin typeface="Arial"/>
                <a:cs typeface="Arial"/>
              </a:rPr>
              <a:t>React</a:t>
            </a:r>
            <a:r>
              <a:rPr dirty="0" sz="1600" spc="-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9100"/>
              </a:lnSpc>
              <a:spcBef>
                <a:spcPts val="1205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plays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important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Without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Router,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applications. Most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social </a:t>
            </a:r>
            <a:r>
              <a:rPr dirty="0" sz="1600">
                <a:latin typeface="Verdana"/>
                <a:cs typeface="Verdana"/>
              </a:rPr>
              <a:t>media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websites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Facebook,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Instagram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views.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5135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50"/>
              <a:t> </a:t>
            </a:r>
            <a:r>
              <a:rPr dirty="0" sz="3600" spc="-135"/>
              <a:t>Router</a:t>
            </a:r>
            <a:r>
              <a:rPr dirty="0" sz="3600" spc="-204"/>
              <a:t> </a:t>
            </a:r>
            <a:r>
              <a:rPr dirty="0" sz="3600" spc="-140"/>
              <a:t>Installation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65"/>
              <a:t> </a:t>
            </a:r>
            <a:r>
              <a:rPr dirty="0" spc="-110"/>
              <a:t>Router</a:t>
            </a:r>
            <a:r>
              <a:rPr dirty="0" spc="-175"/>
              <a:t> </a:t>
            </a:r>
            <a:r>
              <a:rPr dirty="0" spc="-110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5213350" cy="96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below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command 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install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router.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6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</a:pPr>
            <a:r>
              <a:rPr dirty="0" sz="1600" b="1" i="1">
                <a:latin typeface="Verdana"/>
                <a:cs typeface="Verdana"/>
              </a:rPr>
              <a:t>$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npm</a:t>
            </a:r>
            <a:r>
              <a:rPr dirty="0" sz="1600" spc="-2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install</a:t>
            </a:r>
            <a:r>
              <a:rPr dirty="0" sz="1600" spc="-5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react-</a:t>
            </a:r>
            <a:r>
              <a:rPr dirty="0" sz="1600" spc="-20" b="1" i="1">
                <a:latin typeface="Verdana"/>
                <a:cs typeface="Verdana"/>
              </a:rPr>
              <a:t>router-</a:t>
            </a:r>
            <a:r>
              <a:rPr dirty="0" sz="1600" b="1" i="1">
                <a:latin typeface="Verdana"/>
                <a:cs typeface="Verdana"/>
              </a:rPr>
              <a:t>dom</a:t>
            </a:r>
            <a:r>
              <a:rPr dirty="0" sz="1600" spc="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--</a:t>
            </a:r>
            <a:r>
              <a:rPr dirty="0" sz="1600" spc="-20" b="1" i="1">
                <a:latin typeface="Verdana"/>
                <a:cs typeface="Verdana"/>
              </a:rPr>
              <a:t>save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6135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What</a:t>
            </a:r>
            <a:r>
              <a:rPr dirty="0" sz="3600" spc="-285"/>
              <a:t> </a:t>
            </a:r>
            <a:r>
              <a:rPr dirty="0" sz="3600" spc="-375"/>
              <a:t>is</a:t>
            </a:r>
            <a:r>
              <a:rPr dirty="0" sz="3600" spc="-260"/>
              <a:t> </a:t>
            </a:r>
            <a:r>
              <a:rPr dirty="0" sz="3600" spc="-10"/>
              <a:t>Route?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</a:t>
            </a:r>
            <a:r>
              <a:rPr dirty="0" spc="-204"/>
              <a:t> </a:t>
            </a:r>
            <a:r>
              <a:rPr dirty="0" spc="-290"/>
              <a:t>is</a:t>
            </a:r>
            <a:r>
              <a:rPr dirty="0" spc="-225"/>
              <a:t> </a:t>
            </a:r>
            <a:r>
              <a:rPr dirty="0" spc="-10"/>
              <a:t>Route?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10009505" cy="1372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accept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rendered.</a:t>
            </a:r>
            <a:endParaRPr sz="1600">
              <a:latin typeface="Verdana"/>
              <a:cs typeface="Verdana"/>
            </a:endParaRPr>
          </a:p>
          <a:p>
            <a:pPr algn="just" marL="12700" marR="2540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&lt;Route&gt;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important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router.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UI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if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location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route’s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Ideally,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&lt;Route&gt;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prop </a:t>
            </a:r>
            <a:r>
              <a:rPr dirty="0" sz="1600">
                <a:latin typeface="Verdana"/>
                <a:cs typeface="Verdana"/>
              </a:rPr>
              <a:t>named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pathname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location,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2025-06-14T06:47:56Z</dcterms:created>
  <dcterms:modified xsi:type="dcterms:W3CDTF">2025-06-14T06:47:56Z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