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6836" y="2523312"/>
            <a:ext cx="11198225" cy="1198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714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3600" spc="-20"/>
              <a:t>How</a:t>
            </a:r>
            <a:r>
              <a:rPr dirty="0" sz="3600" spc="-250"/>
              <a:t> </a:t>
            </a:r>
            <a:r>
              <a:rPr dirty="0" sz="3600"/>
              <a:t>to</a:t>
            </a:r>
            <a:r>
              <a:rPr dirty="0" sz="3600" spc="-229"/>
              <a:t> </a:t>
            </a:r>
            <a:r>
              <a:rPr dirty="0" sz="3600" spc="-250"/>
              <a:t>Set</a:t>
            </a:r>
            <a:r>
              <a:rPr dirty="0" sz="3600" spc="-254"/>
              <a:t> </a:t>
            </a:r>
            <a:r>
              <a:rPr dirty="0" sz="3600" spc="80"/>
              <a:t>React</a:t>
            </a:r>
            <a:r>
              <a:rPr dirty="0" sz="3600" spc="-250"/>
              <a:t> </a:t>
            </a:r>
            <a:r>
              <a:rPr dirty="0" sz="3600" spc="-135"/>
              <a:t>Router</a:t>
            </a:r>
            <a:r>
              <a:rPr dirty="0" sz="3600" spc="-225"/>
              <a:t> </a:t>
            </a:r>
            <a:r>
              <a:rPr dirty="0" sz="3600" spc="-65"/>
              <a:t>Default</a:t>
            </a:r>
            <a:r>
              <a:rPr dirty="0" sz="3600" spc="-250"/>
              <a:t> </a:t>
            </a:r>
            <a:r>
              <a:rPr dirty="0" sz="3600" spc="-70"/>
              <a:t>Route</a:t>
            </a:r>
            <a:r>
              <a:rPr dirty="0" sz="3600" spc="-240"/>
              <a:t> </a:t>
            </a:r>
            <a:r>
              <a:rPr dirty="0" sz="3600" spc="-40"/>
              <a:t>Redirect</a:t>
            </a:r>
            <a:r>
              <a:rPr dirty="0" sz="3600" spc="-250"/>
              <a:t> </a:t>
            </a:r>
            <a:r>
              <a:rPr dirty="0" sz="3600" spc="-25"/>
              <a:t>to</a:t>
            </a:r>
            <a:endParaRPr sz="3600"/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600" spc="-10"/>
              <a:t>/home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1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How</a:t>
            </a:r>
            <a:r>
              <a:rPr dirty="0" spc="-114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-130"/>
              <a:t>Set</a:t>
            </a:r>
            <a:r>
              <a:rPr dirty="0" spc="-120"/>
              <a:t> </a:t>
            </a:r>
            <a:r>
              <a:rPr dirty="0"/>
              <a:t>React</a:t>
            </a:r>
            <a:r>
              <a:rPr dirty="0" spc="-105"/>
              <a:t> </a:t>
            </a:r>
            <a:r>
              <a:rPr dirty="0" spc="-70"/>
              <a:t>Router</a:t>
            </a:r>
            <a:r>
              <a:rPr dirty="0" spc="-135"/>
              <a:t> </a:t>
            </a:r>
            <a:r>
              <a:rPr dirty="0" spc="-30"/>
              <a:t>Default</a:t>
            </a:r>
            <a:r>
              <a:rPr dirty="0" spc="-135"/>
              <a:t> </a:t>
            </a:r>
            <a:r>
              <a:rPr dirty="0" spc="-35"/>
              <a:t>Route</a:t>
            </a:r>
            <a:r>
              <a:rPr dirty="0" spc="-130"/>
              <a:t> </a:t>
            </a:r>
            <a:r>
              <a:rPr dirty="0" spc="-20"/>
              <a:t>Redirect</a:t>
            </a:r>
            <a:r>
              <a:rPr dirty="0" spc="-105"/>
              <a:t> </a:t>
            </a:r>
            <a:r>
              <a:rPr dirty="0" spc="-10"/>
              <a:t>to</a:t>
            </a:r>
            <a:r>
              <a:rPr dirty="0" spc="-125"/>
              <a:t> </a:t>
            </a:r>
            <a:r>
              <a:rPr dirty="0" spc="-20"/>
              <a:t>/home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3393"/>
            <a:ext cx="97669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&lt;Redirect&gt;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redirect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new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based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matching </a:t>
            </a:r>
            <a:r>
              <a:rPr dirty="0" sz="1800">
                <a:latin typeface="Verdana"/>
                <a:cs typeface="Verdana"/>
              </a:rPr>
              <a:t>path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current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specified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2025-06-14T06:51:35Z</dcterms:created>
  <dcterms:modified xsi:type="dcterms:W3CDTF">2025-06-14T06:51:35Z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