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97197" y="3147771"/>
            <a:ext cx="385572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469138"/>
            <a:ext cx="187261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Protected</a:t>
            </a:r>
            <a:r>
              <a:rPr dirty="0" sz="3600" spc="20"/>
              <a:t> </a:t>
            </a:r>
            <a:r>
              <a:rPr dirty="0" sz="3600" spc="-110"/>
              <a:t>Routes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469138"/>
            <a:ext cx="2157730" cy="3308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Protected</a:t>
            </a:r>
            <a:r>
              <a:rPr dirty="0" spc="-5"/>
              <a:t> </a:t>
            </a:r>
            <a:r>
              <a:rPr dirty="0" spc="-45"/>
              <a:t>Routes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3393"/>
            <a:ext cx="101949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30">
                <a:latin typeface="Verdana"/>
                <a:cs typeface="Verdana"/>
              </a:rPr>
              <a:t>Real-</a:t>
            </a:r>
            <a:r>
              <a:rPr dirty="0" sz="1800">
                <a:latin typeface="Verdana"/>
                <a:cs typeface="Verdana"/>
              </a:rPr>
              <a:t>world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applications,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behind </a:t>
            </a:r>
            <a:r>
              <a:rPr dirty="0" sz="1800" spc="-25">
                <a:latin typeface="Verdana"/>
                <a:cs typeface="Verdana"/>
              </a:rPr>
              <a:t>an </a:t>
            </a:r>
            <a:r>
              <a:rPr dirty="0" sz="1800">
                <a:latin typeface="Verdana"/>
                <a:cs typeface="Verdana"/>
              </a:rPr>
              <a:t>authentication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system.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pages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accessed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logged-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user.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02378" y="3147771"/>
            <a:ext cx="334645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70">
                <a:solidFill>
                  <a:srgbClr val="252525"/>
                </a:solidFill>
                <a:latin typeface="Verdana"/>
                <a:cs typeface="Verdana"/>
              </a:rPr>
              <a:t>Custom</a:t>
            </a:r>
            <a:r>
              <a:rPr dirty="0" sz="3600" spc="-21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05">
                <a:solidFill>
                  <a:srgbClr val="252525"/>
                </a:solidFill>
                <a:latin typeface="Verdana"/>
                <a:cs typeface="Verdana"/>
              </a:rPr>
              <a:t>Routes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45"/>
              <a:t>Custom</a:t>
            </a:r>
            <a:r>
              <a:rPr dirty="0" spc="-135"/>
              <a:t> </a:t>
            </a:r>
            <a:r>
              <a:rPr dirty="0" spc="-45"/>
              <a:t>Routes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3393"/>
            <a:ext cx="10243820" cy="2769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0330">
              <a:lnSpc>
                <a:spcPct val="1111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order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achieve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concept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protected routes,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understand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first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create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custom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routes.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11200"/>
              </a:lnSpc>
            </a:pPr>
            <a:r>
              <a:rPr dirty="0" sz="1800">
                <a:latin typeface="Verdana"/>
                <a:cs typeface="Verdana"/>
              </a:rPr>
              <a:t>Custom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fancy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saying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nesting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typically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done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decide whether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rendered,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not.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protected route,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route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only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800">
                <a:latin typeface="Verdana"/>
                <a:cs typeface="Verdana"/>
              </a:rPr>
              <a:t>logged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otherwise,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user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directed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login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page.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2025-06-14T06:51:53Z</dcterms:created>
  <dcterms:modified xsi:type="dcterms:W3CDTF">2025-06-14T06:51:53Z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