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2251" y="2049907"/>
            <a:ext cx="222377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9129" y="250647"/>
            <a:ext cx="704634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07135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10"/>
              <a:t>Webpack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0"/>
              <a:t>Webpack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4917"/>
            <a:ext cx="10221595" cy="238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Webpack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module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bundler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takes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modules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dependencies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generates </a:t>
            </a:r>
            <a:r>
              <a:rPr dirty="0" sz="1800">
                <a:latin typeface="Verdana"/>
                <a:cs typeface="Verdana"/>
              </a:rPr>
              <a:t>static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assets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representing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those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modules.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working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website,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is </a:t>
            </a:r>
            <a:r>
              <a:rPr dirty="0" sz="1800">
                <a:latin typeface="Verdana"/>
                <a:cs typeface="Verdana"/>
              </a:rPr>
              <a:t>possible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contains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large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numbers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CSS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files.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general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scenario,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if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contains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10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JavaScript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files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3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CSS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files,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13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requests will</a:t>
            </a:r>
            <a:r>
              <a:rPr dirty="0" sz="1800" spc="-25">
                <a:latin typeface="Verdana"/>
                <a:cs typeface="Verdana"/>
              </a:rPr>
              <a:t> be</a:t>
            </a:r>
            <a:r>
              <a:rPr dirty="0" sz="1800" spc="5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sent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server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these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files,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 process</a:t>
            </a:r>
            <a:r>
              <a:rPr dirty="0" sz="1800" spc="-10">
                <a:latin typeface="Verdana"/>
                <a:cs typeface="Verdana"/>
              </a:rPr>
              <a:t> slow.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800">
              <a:latin typeface="Verdana"/>
              <a:cs typeface="Verdana"/>
            </a:endParaRPr>
          </a:p>
          <a:p>
            <a:pPr marL="12700" marR="403860">
              <a:lnSpc>
                <a:spcPct val="107200"/>
              </a:lnSpc>
            </a:pPr>
            <a:r>
              <a:rPr dirty="0" sz="1800">
                <a:latin typeface="Verdana"/>
                <a:cs typeface="Verdana"/>
              </a:rPr>
              <a:t>Webpack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build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tool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does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manages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handles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dependencies.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7264" y="3916679"/>
            <a:ext cx="38862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0"/>
              <a:t>Webpack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4917"/>
            <a:ext cx="9954895" cy="1200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5"/>
              </a:spcBef>
            </a:pP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dirty="0" sz="1800" spc="-5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Verdana"/>
                <a:cs typeface="Verdana"/>
              </a:rPr>
              <a:t>best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practice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bundle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these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files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provide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single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package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single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package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CSS;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means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now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only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minmum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be </a:t>
            </a:r>
            <a:r>
              <a:rPr dirty="0" sz="1800">
                <a:latin typeface="Verdana"/>
                <a:cs typeface="Verdana"/>
              </a:rPr>
              <a:t>sent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Server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load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required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resources.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definitely,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reduces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time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increases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performance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application.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0676" y="2743200"/>
            <a:ext cx="705612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0"/>
              <a:t>Webpack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4917"/>
            <a:ext cx="10078720" cy="1495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Webpack</a:t>
            </a:r>
            <a:r>
              <a:rPr dirty="0" sz="1800" spc="-3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not</a:t>
            </a:r>
            <a:r>
              <a:rPr dirty="0" sz="1800" spc="-2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only</a:t>
            </a:r>
            <a:r>
              <a:rPr dirty="0" sz="1800" spc="-2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bundles</a:t>
            </a:r>
            <a:r>
              <a:rPr dirty="0" sz="1800" spc="-1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our</a:t>
            </a:r>
            <a:r>
              <a:rPr dirty="0" sz="1800" spc="-1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resources</a:t>
            </a:r>
            <a:r>
              <a:rPr dirty="0" sz="1800" spc="-2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like</a:t>
            </a:r>
            <a:r>
              <a:rPr dirty="0" sz="1800" spc="-2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JS</a:t>
            </a:r>
            <a:r>
              <a:rPr dirty="0" sz="1800" spc="-2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dirty="0" sz="1800" spc="-2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CSS</a:t>
            </a:r>
            <a:r>
              <a:rPr dirty="0" sz="1800" spc="-2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but</a:t>
            </a:r>
            <a:r>
              <a:rPr dirty="0" sz="1800" spc="-2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it</a:t>
            </a:r>
            <a:r>
              <a:rPr dirty="0" sz="1800" spc="-3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also</a:t>
            </a:r>
            <a:r>
              <a:rPr dirty="0" sz="1800" spc="-2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transforms</a:t>
            </a:r>
            <a:r>
              <a:rPr dirty="0" sz="1800" spc="-2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them</a:t>
            </a:r>
            <a:r>
              <a:rPr dirty="0" sz="1800" spc="-3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dirty="0" sz="1800" spc="-2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allows</a:t>
            </a:r>
            <a:r>
              <a:rPr dirty="0" sz="1800" spc="1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202020"/>
                </a:solidFill>
                <a:latin typeface="Arial MT"/>
                <a:cs typeface="Arial MT"/>
              </a:rPr>
              <a:t>us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to</a:t>
            </a:r>
            <a:r>
              <a:rPr dirty="0" sz="1800" spc="-1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write</a:t>
            </a:r>
            <a:r>
              <a:rPr dirty="0" sz="1800" spc="2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our</a:t>
            </a:r>
            <a:r>
              <a:rPr dirty="0" sz="1800" spc="-1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code</a:t>
            </a:r>
            <a:r>
              <a:rPr dirty="0" sz="1800" spc="-1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in</a:t>
            </a:r>
            <a:r>
              <a:rPr dirty="0" sz="1800" spc="-2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ES6</a:t>
            </a:r>
            <a:r>
              <a:rPr dirty="0" sz="1800" spc="-1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(ECMA</a:t>
            </a:r>
            <a:r>
              <a:rPr dirty="0" sz="1800" spc="-10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Script</a:t>
            </a:r>
            <a:r>
              <a:rPr dirty="0" sz="1800" spc="-1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6).</a:t>
            </a:r>
            <a:r>
              <a:rPr dirty="0" sz="1800" spc="-1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In</a:t>
            </a:r>
            <a:r>
              <a:rPr dirty="0" sz="1800" spc="-3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current time,</a:t>
            </a:r>
            <a:r>
              <a:rPr dirty="0" sz="1800" spc="-1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all</a:t>
            </a:r>
            <a:r>
              <a:rPr dirty="0" sz="1800" spc="-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technologies</a:t>
            </a:r>
            <a:r>
              <a:rPr dirty="0" sz="1800" spc="1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like</a:t>
            </a:r>
            <a:r>
              <a:rPr dirty="0" sz="1800" spc="-10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Angular2+, </a:t>
            </a:r>
            <a:r>
              <a:rPr dirty="0" sz="1800" spc="-10">
                <a:solidFill>
                  <a:srgbClr val="202020"/>
                </a:solidFill>
                <a:latin typeface="Arial MT"/>
                <a:cs typeface="Arial MT"/>
              </a:rPr>
              <a:t>React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etc.</a:t>
            </a:r>
            <a:r>
              <a:rPr dirty="0" sz="1800" spc="-2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use</a:t>
            </a:r>
            <a:r>
              <a:rPr dirty="0" sz="1800" spc="-1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ES6</a:t>
            </a:r>
            <a:r>
              <a:rPr dirty="0" sz="1800" spc="-2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for</a:t>
            </a:r>
            <a:r>
              <a:rPr dirty="0" sz="1800" spc="-3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development.</a:t>
            </a:r>
            <a:r>
              <a:rPr dirty="0" sz="1800" spc="1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But</a:t>
            </a:r>
            <a:r>
              <a:rPr dirty="0" sz="1800" spc="-1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every</a:t>
            </a:r>
            <a:r>
              <a:rPr dirty="0" sz="1800" spc="-2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browser</a:t>
            </a:r>
            <a:r>
              <a:rPr dirty="0" sz="1800" spc="2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doesn’t</a:t>
            </a:r>
            <a:r>
              <a:rPr dirty="0" sz="1800" spc="-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necessarily understand</a:t>
            </a:r>
            <a:r>
              <a:rPr dirty="0" sz="1800" spc="-1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ES6,</a:t>
            </a:r>
            <a:r>
              <a:rPr dirty="0" sz="1800" spc="-2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202020"/>
                </a:solidFill>
                <a:latin typeface="Arial MT"/>
                <a:cs typeface="Arial MT"/>
              </a:rPr>
              <a:t>so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Webpack</a:t>
            </a:r>
            <a:r>
              <a:rPr dirty="0" sz="1800" spc="-4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compiles</a:t>
            </a:r>
            <a:r>
              <a:rPr dirty="0" sz="1800" spc="-2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dirty="0" sz="1800" spc="-4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code</a:t>
            </a:r>
            <a:r>
              <a:rPr dirty="0" sz="1800" spc="-2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into</a:t>
            </a:r>
            <a:r>
              <a:rPr dirty="0" sz="1800" spc="-3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ES5</a:t>
            </a:r>
            <a:r>
              <a:rPr dirty="0" sz="1800" spc="-4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(with</a:t>
            </a:r>
            <a:r>
              <a:rPr dirty="0" sz="1800" spc="1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dirty="0" sz="1800" spc="-3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help</a:t>
            </a:r>
            <a:r>
              <a:rPr dirty="0" sz="1800" spc="-3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of</a:t>
            </a:r>
            <a:r>
              <a:rPr dirty="0" sz="1800" spc="-3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babel)</a:t>
            </a:r>
            <a:r>
              <a:rPr dirty="0" sz="1800" spc="-1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such</a:t>
            </a:r>
            <a:r>
              <a:rPr dirty="0" sz="1800" spc="-3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that</a:t>
            </a:r>
            <a:r>
              <a:rPr dirty="0" sz="1800" spc="-3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dirty="0" sz="1800" spc="-4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browser</a:t>
            </a:r>
            <a:r>
              <a:rPr dirty="0" sz="1800" spc="15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can</a:t>
            </a:r>
            <a:r>
              <a:rPr dirty="0" sz="1800" spc="-3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02020"/>
                </a:solidFill>
                <a:latin typeface="Arial MT"/>
                <a:cs typeface="Arial MT"/>
              </a:rPr>
              <a:t>understand </a:t>
            </a:r>
            <a:r>
              <a:rPr dirty="0" sz="1800">
                <a:solidFill>
                  <a:srgbClr val="202020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202020"/>
                </a:solidFill>
                <a:latin typeface="Arial MT"/>
                <a:cs typeface="Arial MT"/>
              </a:rPr>
              <a:t> code.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2025-06-14T06:37:39Z</dcterms:created>
  <dcterms:modified xsi:type="dcterms:W3CDTF">2025-06-14T06:37:39Z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