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7039431" cy="1499086"/>
          </a:xfrm>
        </p:spPr>
        <p:txBody>
          <a:bodyPr/>
          <a:lstStyle/>
          <a:p>
            <a:r>
              <a:rPr lang="fr-FR" dirty="0" smtClean="0"/>
              <a:t>Présentations lors de la première séance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endParaRPr lang="fr-FR" dirty="0" smtClean="0"/>
          </a:p>
          <a:p>
            <a:pPr algn="l"/>
            <a:endParaRPr lang="fr-FR" dirty="0"/>
          </a:p>
          <a:p>
            <a:pPr algn="l"/>
            <a:r>
              <a:rPr lang="fr-FR" dirty="0" smtClean="0"/>
              <a:t>Mame Aïssatou </a:t>
            </a:r>
            <a:r>
              <a:rPr lang="fr-FR" dirty="0" smtClean="0"/>
              <a:t>Conté </a:t>
            </a:r>
          </a:p>
          <a:p>
            <a:pPr algn="l"/>
            <a:r>
              <a:rPr lang="fr-FR" dirty="0" smtClean="0"/>
              <a:t>Data </a:t>
            </a:r>
            <a:r>
              <a:rPr lang="fr-FR" dirty="0" err="1" smtClean="0"/>
              <a:t>scientist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092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fr-FR" dirty="0" smtClean="0"/>
              <a:t>Séance </a:t>
            </a:r>
            <a:r>
              <a:rPr lang="fr-FR" dirty="0" smtClean="0"/>
              <a:t>d’auto-présentation </a:t>
            </a:r>
            <a:endParaRPr lang="fr-FR" dirty="0" smtClean="0"/>
          </a:p>
          <a:p>
            <a:pPr marL="457200" indent="-457200">
              <a:buFont typeface="Arial"/>
              <a:buAutoNum type="arabicPeriod"/>
            </a:pPr>
            <a:r>
              <a:rPr lang="fr-FR" dirty="0"/>
              <a:t>Présentation de GOMYCODE </a:t>
            </a:r>
          </a:p>
          <a:p>
            <a:pPr marL="457200" indent="-457200">
              <a:buFont typeface="Arial"/>
              <a:buAutoNum type="arabicPeriod"/>
            </a:pPr>
            <a:r>
              <a:rPr lang="fr-FR" dirty="0"/>
              <a:t>Présentation de la formation</a:t>
            </a:r>
          </a:p>
          <a:p>
            <a:pPr marL="457200" indent="-457200">
              <a:buFont typeface="Arial"/>
              <a:buAutoNum type="arabicPeriod"/>
            </a:pPr>
            <a:r>
              <a:rPr lang="fr-FR" dirty="0" smtClean="0"/>
              <a:t>Explication du </a:t>
            </a:r>
            <a:r>
              <a:rPr lang="fr-FR" dirty="0"/>
              <a:t>manuel de </a:t>
            </a:r>
            <a:r>
              <a:rPr lang="fr-FR" dirty="0" smtClean="0"/>
              <a:t>l'étudiant</a:t>
            </a:r>
          </a:p>
          <a:p>
            <a:pPr marL="457200" indent="-457200">
              <a:buFont typeface="Arial"/>
              <a:buAutoNum type="arabicPeriod"/>
            </a:pPr>
            <a:r>
              <a:rPr lang="fr-FR" dirty="0" smtClean="0"/>
              <a:t>Divers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01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Présentations de soi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Prénoms , nom ?</a:t>
            </a:r>
          </a:p>
          <a:p>
            <a:r>
              <a:rPr lang="fr-FR" dirty="0" smtClean="0"/>
              <a:t>Backgrounds ?</a:t>
            </a:r>
          </a:p>
          <a:p>
            <a:r>
              <a:rPr lang="fr-FR" dirty="0" smtClean="0"/>
              <a:t>Comment avez-vous connu  GOMYCODE ?  Que s’avez-vous de GOMYCODE?</a:t>
            </a:r>
          </a:p>
          <a:p>
            <a:r>
              <a:rPr lang="fr-FR" dirty="0" smtClean="0"/>
              <a:t>Quelles sont vos attentes  ?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685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</a:t>
            </a:r>
            <a:r>
              <a:rPr lang="fr-FR" dirty="0"/>
              <a:t>Présentation de GOMYCODE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Start-up créé en </a:t>
            </a:r>
            <a:r>
              <a:rPr lang="fr-FR" dirty="0" smtClean="0"/>
              <a:t>2017, </a:t>
            </a:r>
            <a:r>
              <a:rPr lang="fr-FR" dirty="0"/>
              <a:t>leader en technologie de l'éducation en Afrique et au Moyen </a:t>
            </a:r>
            <a:r>
              <a:rPr lang="fr-FR" dirty="0" smtClean="0"/>
              <a:t>Orient.</a:t>
            </a:r>
          </a:p>
          <a:p>
            <a:r>
              <a:rPr lang="fr-FR" dirty="0" smtClean="0"/>
              <a:t>Son objectif </a:t>
            </a:r>
            <a:r>
              <a:rPr lang="fr-FR" dirty="0"/>
              <a:t>est de simplifier l'apprentissage des technologies pour </a:t>
            </a:r>
            <a:r>
              <a:rPr lang="fr-FR" dirty="0" smtClean="0"/>
              <a:t>tous,  </a:t>
            </a:r>
            <a:r>
              <a:rPr lang="fr-FR" dirty="0"/>
              <a:t>e</a:t>
            </a:r>
            <a:r>
              <a:rPr lang="fr-FR" dirty="0" smtClean="0"/>
              <a:t>n  offrant </a:t>
            </a:r>
            <a:r>
              <a:rPr lang="fr-FR" dirty="0"/>
              <a:t>des solutions innovantes dans le domaine de </a:t>
            </a:r>
            <a:r>
              <a:rPr lang="fr-FR" dirty="0" smtClean="0"/>
              <a:t>l'éducation pour vous. </a:t>
            </a:r>
          </a:p>
          <a:p>
            <a:r>
              <a:rPr lang="fr-FR" dirty="0" smtClean="0"/>
              <a:t>Sa mission </a:t>
            </a:r>
            <a:r>
              <a:rPr lang="fr-FR" dirty="0"/>
              <a:t>est de démocratiser l'éducation en offrant aux passionnés de technologie les moyens d'apprendre des compétences techniques.</a:t>
            </a:r>
            <a:endParaRPr lang="fr-FR" dirty="0" smtClean="0"/>
          </a:p>
          <a:p>
            <a:r>
              <a:rPr lang="fr-FR" dirty="0"/>
              <a:t>C</a:t>
            </a:r>
            <a:r>
              <a:rPr lang="fr-FR" dirty="0" smtClean="0"/>
              <a:t>’est </a:t>
            </a:r>
            <a:r>
              <a:rPr lang="fr-FR" dirty="0"/>
              <a:t>plus </a:t>
            </a:r>
            <a:r>
              <a:rPr lang="fr-FR" dirty="0" smtClean="0"/>
              <a:t> </a:t>
            </a:r>
            <a:r>
              <a:rPr lang="fr-FR" dirty="0"/>
              <a:t>de 16 000 </a:t>
            </a:r>
            <a:r>
              <a:rPr lang="fr-FR" dirty="0" smtClean="0"/>
              <a:t>étudiants </a:t>
            </a:r>
            <a:r>
              <a:rPr lang="fr-FR" dirty="0"/>
              <a:t>formés</a:t>
            </a:r>
            <a:r>
              <a:rPr lang="fr-FR" dirty="0" smtClean="0"/>
              <a:t> </a:t>
            </a:r>
            <a:r>
              <a:rPr lang="fr-FR" dirty="0"/>
              <a:t>dans plus de 8 pays d'Afrique et du </a:t>
            </a:r>
            <a:r>
              <a:rPr lang="fr-FR" dirty="0" smtClean="0"/>
              <a:t>Moyen-Orient, </a:t>
            </a:r>
            <a:r>
              <a:rPr lang="fr-FR" dirty="0"/>
              <a:t>plus de 100 organisations </a:t>
            </a:r>
            <a:r>
              <a:rPr lang="fr-FR" dirty="0" smtClean="0"/>
              <a:t>partenaires.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54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3.Présentation </a:t>
            </a:r>
            <a:r>
              <a:rPr lang="fr-FR" dirty="0"/>
              <a:t>de la formation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2659" y="2556932"/>
            <a:ext cx="10340788" cy="3494244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La formation chez GOMYCODE est basée sur le principe du  « </a:t>
            </a:r>
            <a:r>
              <a:rPr lang="fr-FR" dirty="0"/>
              <a:t> Learning by </a:t>
            </a:r>
            <a:r>
              <a:rPr lang="fr-FR" dirty="0" err="1" smtClean="0"/>
              <a:t>doing</a:t>
            </a:r>
            <a:r>
              <a:rPr lang="fr-FR" dirty="0" smtClean="0"/>
              <a:t> ».</a:t>
            </a:r>
          </a:p>
          <a:p>
            <a:r>
              <a:rPr lang="fr-FR" dirty="0" smtClean="0"/>
              <a:t>L ’ensemble des </a:t>
            </a:r>
            <a:r>
              <a:rPr lang="fr-FR" dirty="0"/>
              <a:t>cours suivent la même structure et la même </a:t>
            </a:r>
            <a:r>
              <a:rPr lang="fr-FR" dirty="0" smtClean="0"/>
              <a:t>méthodologie: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Chaque cours  </a:t>
            </a:r>
            <a:r>
              <a:rPr lang="fr-FR" dirty="0"/>
              <a:t>contient plusieurs chapitres (</a:t>
            </a:r>
            <a:r>
              <a:rPr lang="fr-FR" dirty="0" err="1"/>
              <a:t>Superskills</a:t>
            </a:r>
            <a:r>
              <a:rPr lang="fr-FR" dirty="0"/>
              <a:t>) et un projet final (LAB </a:t>
            </a:r>
            <a:r>
              <a:rPr lang="fr-FR" dirty="0" smtClean="0"/>
              <a:t>   PHASE)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 smtClean="0"/>
              <a:t>Chaque </a:t>
            </a:r>
            <a:r>
              <a:rPr lang="fr-FR" dirty="0" err="1"/>
              <a:t>Superskill</a:t>
            </a:r>
            <a:r>
              <a:rPr lang="fr-FR" dirty="0"/>
              <a:t> est composée de compétences et de pratiques multiples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-  Les  compétences </a:t>
            </a:r>
            <a:r>
              <a:rPr lang="fr-FR" dirty="0"/>
              <a:t>(le plus petit composant) contiennent deux parties </a:t>
            </a:r>
            <a:r>
              <a:rPr lang="fr-FR" dirty="0" smtClean="0"/>
              <a:t>: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Apprentissage </a:t>
            </a:r>
            <a:r>
              <a:rPr lang="fr-FR" dirty="0"/>
              <a:t>: Définitions - Vidéos </a:t>
            </a:r>
            <a:r>
              <a:rPr lang="fr-FR" dirty="0" smtClean="0"/>
              <a:t>– Graphiques -Aide-mémoire </a:t>
            </a:r>
            <a:r>
              <a:rPr lang="fr-FR" dirty="0"/>
              <a:t>- Ressources supplémentaires </a:t>
            </a:r>
            <a:r>
              <a:rPr lang="fr-FR" dirty="0" smtClean="0"/>
              <a:t>...</a:t>
            </a:r>
          </a:p>
          <a:p>
            <a:pPr marL="0" indent="0">
              <a:buNone/>
            </a:pPr>
            <a:r>
              <a:rPr lang="fr-FR" dirty="0" smtClean="0"/>
              <a:t>           Évaluation </a:t>
            </a:r>
            <a:r>
              <a:rPr lang="fr-FR" dirty="0"/>
              <a:t>: Quiz - Réorganisation - Exécution de code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- Les  </a:t>
            </a:r>
            <a:r>
              <a:rPr lang="fr-FR" dirty="0"/>
              <a:t>pratiques multiples </a:t>
            </a:r>
            <a:r>
              <a:rPr lang="fr-FR" dirty="0" smtClean="0"/>
              <a:t> sont: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Checkpoint : </a:t>
            </a:r>
            <a:r>
              <a:rPr lang="fr-FR" dirty="0"/>
              <a:t>Projet pratique à emporter à la fin de chaque </a:t>
            </a:r>
            <a:r>
              <a:rPr lang="fr-FR" dirty="0" smtClean="0"/>
              <a:t>chapitre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Workshop : </a:t>
            </a:r>
            <a:r>
              <a:rPr lang="fr-FR" dirty="0"/>
              <a:t>Projet collaboratif à la fin de chaque </a:t>
            </a:r>
            <a:r>
              <a:rPr lang="fr-FR" dirty="0" smtClean="0"/>
              <a:t>chapitre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One </a:t>
            </a:r>
            <a:r>
              <a:rPr lang="fr-FR" dirty="0"/>
              <a:t>to One : Interview Q and A, pour vérifier l'assimilation </a:t>
            </a:r>
            <a:r>
              <a:rPr lang="fr-FR" dirty="0" smtClean="0"/>
              <a:t>des connaissances.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65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4.</a:t>
            </a:r>
            <a:r>
              <a:rPr lang="fr-FR" dirty="0"/>
              <a:t> Explication du manuel de l'étudiant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Passez en revue le livret de </a:t>
            </a:r>
            <a:r>
              <a:rPr lang="fr-FR" dirty="0" smtClean="0"/>
              <a:t>l'étudiant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578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 Divers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Vérifier leur accès à la plateforme et la </a:t>
            </a:r>
            <a:r>
              <a:rPr lang="fr-FR" dirty="0" smtClean="0"/>
              <a:t>visiter</a:t>
            </a:r>
          </a:p>
          <a:p>
            <a:r>
              <a:rPr lang="fr-FR" dirty="0" smtClean="0"/>
              <a:t>Choisir </a:t>
            </a:r>
            <a:r>
              <a:rPr lang="fr-FR" dirty="0"/>
              <a:t>ensemble un nom pour la </a:t>
            </a:r>
            <a:r>
              <a:rPr lang="fr-FR" dirty="0" smtClean="0"/>
              <a:t>cohorte</a:t>
            </a:r>
            <a:endParaRPr lang="fr-FR" dirty="0"/>
          </a:p>
          <a:p>
            <a:r>
              <a:rPr lang="fr-FR" dirty="0"/>
              <a:t>Créer un groupe sur Discord ou </a:t>
            </a:r>
            <a:r>
              <a:rPr lang="fr-FR" dirty="0" err="1"/>
              <a:t>slack</a:t>
            </a:r>
            <a:r>
              <a:rPr lang="fr-FR" dirty="0"/>
              <a:t> , et </a:t>
            </a:r>
            <a:r>
              <a:rPr lang="fr-FR" dirty="0" err="1"/>
              <a:t>whatsApp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025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323</TotalTime>
  <Words>199</Words>
  <Application>Microsoft Office PowerPoint</Application>
  <PresentationFormat>Grand écran</PresentationFormat>
  <Paragraphs>42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Garamond</vt:lpstr>
      <vt:lpstr>Wingdings</vt:lpstr>
      <vt:lpstr>Organique</vt:lpstr>
      <vt:lpstr>Présentations lors de la première séance</vt:lpstr>
      <vt:lpstr>Plan</vt:lpstr>
      <vt:lpstr>1. Présentations de soi</vt:lpstr>
      <vt:lpstr>2. Présentation de GOMYCODE  </vt:lpstr>
      <vt:lpstr>3.Présentation de la formation </vt:lpstr>
      <vt:lpstr>4. Explication du manuel de l'étudiant </vt:lpstr>
      <vt:lpstr>5. Divers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Présentations lors de la première séance</dc:title>
  <dc:creator>user</dc:creator>
  <cp:lastModifiedBy>user</cp:lastModifiedBy>
  <cp:revision>16</cp:revision>
  <dcterms:created xsi:type="dcterms:W3CDTF">2024-05-07T13:32:27Z</dcterms:created>
  <dcterms:modified xsi:type="dcterms:W3CDTF">2024-05-08T12:31:58Z</dcterms:modified>
</cp:coreProperties>
</file>