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31"/>
  </p:notesMasterIdLst>
  <p:handoutMasterIdLst>
    <p:handoutMasterId r:id="rId32"/>
  </p:handoutMasterIdLst>
  <p:sldIdLst>
    <p:sldId id="607" r:id="rId6"/>
    <p:sldId id="623" r:id="rId7"/>
    <p:sldId id="599" r:id="rId8"/>
    <p:sldId id="622" r:id="rId9"/>
    <p:sldId id="629" r:id="rId10"/>
    <p:sldId id="639" r:id="rId11"/>
    <p:sldId id="642" r:id="rId12"/>
    <p:sldId id="643" r:id="rId13"/>
    <p:sldId id="627" r:id="rId14"/>
    <p:sldId id="628" r:id="rId15"/>
    <p:sldId id="625" r:id="rId16"/>
    <p:sldId id="624" r:id="rId17"/>
    <p:sldId id="644" r:id="rId18"/>
    <p:sldId id="630" r:id="rId19"/>
    <p:sldId id="631" r:id="rId20"/>
    <p:sldId id="635" r:id="rId21"/>
    <p:sldId id="645" r:id="rId22"/>
    <p:sldId id="413" r:id="rId23"/>
    <p:sldId id="637" r:id="rId24"/>
    <p:sldId id="636" r:id="rId25"/>
    <p:sldId id="638" r:id="rId26"/>
    <p:sldId id="417" r:id="rId27"/>
    <p:sldId id="640" r:id="rId28"/>
    <p:sldId id="419" r:id="rId29"/>
    <p:sldId id="641" r:id="rId3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5A"/>
    <a:srgbClr val="32B9CD"/>
    <a:srgbClr val="FAB2A4"/>
    <a:srgbClr val="D2EEF1"/>
    <a:srgbClr val="EB3C2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386F1-C09B-44C9-807E-A7A00ED9C7F4}" v="1" dt="2020-08-27T19:50:33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6" y="7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C985B1B3-9B3B-41E8-B421-26B50A620289}"/>
    <pc:docChg chg="delSld modSld">
      <pc:chgData name="Gerson" userId="6c4494c9-e300-475e-8570-19c96c3d8172" providerId="ADAL" clId="{C985B1B3-9B3B-41E8-B421-26B50A620289}" dt="2020-08-24T23:45:52.878" v="492" actId="6549"/>
      <pc:docMkLst>
        <pc:docMk/>
      </pc:docMkLst>
      <pc:sldChg chg="del">
        <pc:chgData name="Gerson" userId="6c4494c9-e300-475e-8570-19c96c3d8172" providerId="ADAL" clId="{C985B1B3-9B3B-41E8-B421-26B50A620289}" dt="2020-08-24T20:09:00.913" v="0" actId="47"/>
        <pc:sldMkLst>
          <pc:docMk/>
          <pc:sldMk cId="969805451" sldId="564"/>
        </pc:sldMkLst>
      </pc:sldChg>
      <pc:sldChg chg="modSp mod">
        <pc:chgData name="Gerson" userId="6c4494c9-e300-475e-8570-19c96c3d8172" providerId="ADAL" clId="{C985B1B3-9B3B-41E8-B421-26B50A620289}" dt="2020-08-24T20:25:32.161" v="125" actId="20577"/>
        <pc:sldMkLst>
          <pc:docMk/>
          <pc:sldMk cId="1371479964" sldId="623"/>
        </pc:sldMkLst>
        <pc:spChg chg="mod">
          <ac:chgData name="Gerson" userId="6c4494c9-e300-475e-8570-19c96c3d8172" providerId="ADAL" clId="{C985B1B3-9B3B-41E8-B421-26B50A620289}" dt="2020-08-24T20:25:32.161" v="125" actId="20577"/>
          <ac:spMkLst>
            <pc:docMk/>
            <pc:sldMk cId="1371479964" sldId="623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C985B1B3-9B3B-41E8-B421-26B50A620289}" dt="2020-08-24T20:25:22.496" v="118" actId="20577"/>
        <pc:sldMkLst>
          <pc:docMk/>
          <pc:sldMk cId="2135595102" sldId="624"/>
        </pc:sldMkLst>
        <pc:spChg chg="mod">
          <ac:chgData name="Gerson" userId="6c4494c9-e300-475e-8570-19c96c3d8172" providerId="ADAL" clId="{C985B1B3-9B3B-41E8-B421-26B50A620289}" dt="2020-08-24T20:25:22.496" v="118" actId="20577"/>
          <ac:spMkLst>
            <pc:docMk/>
            <pc:sldMk cId="2135595102" sldId="624"/>
            <ac:spMk id="2" creationId="{00000000-0000-0000-0000-000000000000}"/>
          </ac:spMkLst>
        </pc:spChg>
      </pc:sldChg>
      <pc:sldChg chg="modSp mod modAnim">
        <pc:chgData name="Gerson" userId="6c4494c9-e300-475e-8570-19c96c3d8172" providerId="ADAL" clId="{C985B1B3-9B3B-41E8-B421-26B50A620289}" dt="2020-08-24T20:12:36.575" v="49" actId="1076"/>
        <pc:sldMkLst>
          <pc:docMk/>
          <pc:sldMk cId="3335910301" sldId="625"/>
        </pc:sldMkLst>
        <pc:spChg chg="mod">
          <ac:chgData name="Gerson" userId="6c4494c9-e300-475e-8570-19c96c3d8172" providerId="ADAL" clId="{C985B1B3-9B3B-41E8-B421-26B50A620289}" dt="2020-08-24T20:12:36.575" v="49" actId="1076"/>
          <ac:spMkLst>
            <pc:docMk/>
            <pc:sldMk cId="3335910301" sldId="625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C985B1B3-9B3B-41E8-B421-26B50A620289}" dt="2020-08-24T20:09:01.527" v="1" actId="47"/>
        <pc:sldMkLst>
          <pc:docMk/>
          <pc:sldMk cId="2454350592" sldId="626"/>
        </pc:sldMkLst>
      </pc:sldChg>
      <pc:sldChg chg="delSp modSp mod">
        <pc:chgData name="Gerson" userId="6c4494c9-e300-475e-8570-19c96c3d8172" providerId="ADAL" clId="{C985B1B3-9B3B-41E8-B421-26B50A620289}" dt="2020-08-24T21:49:25.336" v="182" actId="1076"/>
        <pc:sldMkLst>
          <pc:docMk/>
          <pc:sldMk cId="2884719119" sldId="629"/>
        </pc:sldMkLst>
        <pc:spChg chg="mod">
          <ac:chgData name="Gerson" userId="6c4494c9-e300-475e-8570-19c96c3d8172" providerId="ADAL" clId="{C985B1B3-9B3B-41E8-B421-26B50A620289}" dt="2020-08-24T21:49:25.336" v="182" actId="1076"/>
          <ac:spMkLst>
            <pc:docMk/>
            <pc:sldMk cId="2884719119" sldId="629"/>
            <ac:spMk id="2" creationId="{8574D669-A7D8-44F8-AC2B-48359CDCC23A}"/>
          </ac:spMkLst>
        </pc:spChg>
        <pc:spChg chg="mod">
          <ac:chgData name="Gerson" userId="6c4494c9-e300-475e-8570-19c96c3d8172" providerId="ADAL" clId="{C985B1B3-9B3B-41E8-B421-26B50A620289}" dt="2020-08-24T20:09:34.677" v="28" actId="1038"/>
          <ac:spMkLst>
            <pc:docMk/>
            <pc:sldMk cId="2884719119" sldId="629"/>
            <ac:spMk id="8" creationId="{9D93A2B8-2775-49B3-98B5-3FCFA634466E}"/>
          </ac:spMkLst>
        </pc:spChg>
        <pc:picChg chg="mod">
          <ac:chgData name="Gerson" userId="6c4494c9-e300-475e-8570-19c96c3d8172" providerId="ADAL" clId="{C985B1B3-9B3B-41E8-B421-26B50A620289}" dt="2020-08-24T20:09:34.677" v="28" actId="1038"/>
          <ac:picMkLst>
            <pc:docMk/>
            <pc:sldMk cId="2884719119" sldId="629"/>
            <ac:picMk id="12" creationId="{C793F3EE-0D1F-4A47-AF1E-82DFFE843BDA}"/>
          </ac:picMkLst>
        </pc:picChg>
        <pc:picChg chg="del">
          <ac:chgData name="Gerson" userId="6c4494c9-e300-475e-8570-19c96c3d8172" providerId="ADAL" clId="{C985B1B3-9B3B-41E8-B421-26B50A620289}" dt="2020-08-24T20:09:35.726" v="29" actId="478"/>
          <ac:picMkLst>
            <pc:docMk/>
            <pc:sldMk cId="2884719119" sldId="629"/>
            <ac:picMk id="2056" creationId="{C6F7C98B-F958-42C3-9C2D-61DEF2DB1F02}"/>
          </ac:picMkLst>
        </pc:picChg>
      </pc:sldChg>
      <pc:sldChg chg="modSp mod">
        <pc:chgData name="Gerson" userId="6c4494c9-e300-475e-8570-19c96c3d8172" providerId="ADAL" clId="{C985B1B3-9B3B-41E8-B421-26B50A620289}" dt="2020-08-24T20:15:14.001" v="98" actId="20577"/>
        <pc:sldMkLst>
          <pc:docMk/>
          <pc:sldMk cId="987722872" sldId="630"/>
        </pc:sldMkLst>
        <pc:spChg chg="mod">
          <ac:chgData name="Gerson" userId="6c4494c9-e300-475e-8570-19c96c3d8172" providerId="ADAL" clId="{C985B1B3-9B3B-41E8-B421-26B50A620289}" dt="2020-08-24T20:15:14.001" v="98" actId="20577"/>
          <ac:spMkLst>
            <pc:docMk/>
            <pc:sldMk cId="987722872" sldId="630"/>
            <ac:spMk id="4" creationId="{00000000-0000-0000-0000-000000000000}"/>
          </ac:spMkLst>
        </pc:spChg>
      </pc:sldChg>
      <pc:sldChg chg="addSp modSp mod">
        <pc:chgData name="Gerson" userId="6c4494c9-e300-475e-8570-19c96c3d8172" providerId="ADAL" clId="{C985B1B3-9B3B-41E8-B421-26B50A620289}" dt="2020-08-24T21:52:07.913" v="184" actId="1076"/>
        <pc:sldMkLst>
          <pc:docMk/>
          <pc:sldMk cId="2936254365" sldId="631"/>
        </pc:sldMkLst>
        <pc:spChg chg="add mod">
          <ac:chgData name="Gerson" userId="6c4494c9-e300-475e-8570-19c96c3d8172" providerId="ADAL" clId="{C985B1B3-9B3B-41E8-B421-26B50A620289}" dt="2020-08-24T20:17:31.245" v="106" actId="1076"/>
          <ac:spMkLst>
            <pc:docMk/>
            <pc:sldMk cId="2936254365" sldId="631"/>
            <ac:spMk id="2" creationId="{634420C8-75E8-4AE8-B56A-B411EBF83556}"/>
          </ac:spMkLst>
        </pc:spChg>
        <pc:spChg chg="mod">
          <ac:chgData name="Gerson" userId="6c4494c9-e300-475e-8570-19c96c3d8172" providerId="ADAL" clId="{C985B1B3-9B3B-41E8-B421-26B50A620289}" dt="2020-08-24T20:16:58.783" v="100" actId="20577"/>
          <ac:spMkLst>
            <pc:docMk/>
            <pc:sldMk cId="2936254365" sldId="631"/>
            <ac:spMk id="4" creationId="{00000000-0000-0000-0000-000000000000}"/>
          </ac:spMkLst>
        </pc:spChg>
        <pc:picChg chg="mod">
          <ac:chgData name="Gerson" userId="6c4494c9-e300-475e-8570-19c96c3d8172" providerId="ADAL" clId="{C985B1B3-9B3B-41E8-B421-26B50A620289}" dt="2020-08-24T21:52:07.913" v="184" actId="1076"/>
          <ac:picMkLst>
            <pc:docMk/>
            <pc:sldMk cId="2936254365" sldId="631"/>
            <ac:picMk id="10" creationId="{D7424ED5-0B05-46D6-8BEA-815E0F715CE4}"/>
          </ac:picMkLst>
        </pc:picChg>
      </pc:sldChg>
      <pc:sldChg chg="modSp mod">
        <pc:chgData name="Gerson" userId="6c4494c9-e300-475e-8570-19c96c3d8172" providerId="ADAL" clId="{C985B1B3-9B3B-41E8-B421-26B50A620289}" dt="2020-08-24T20:25:53.688" v="132" actId="20577"/>
        <pc:sldMkLst>
          <pc:docMk/>
          <pc:sldMk cId="2941021564" sldId="632"/>
        </pc:sldMkLst>
        <pc:spChg chg="mod">
          <ac:chgData name="Gerson" userId="6c4494c9-e300-475e-8570-19c96c3d8172" providerId="ADAL" clId="{C985B1B3-9B3B-41E8-B421-26B50A620289}" dt="2020-08-24T20:25:53.688" v="132" actId="20577"/>
          <ac:spMkLst>
            <pc:docMk/>
            <pc:sldMk cId="2941021564" sldId="632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C985B1B3-9B3B-41E8-B421-26B50A620289}" dt="2020-08-24T20:26:39.070" v="181" actId="1037"/>
        <pc:sldMkLst>
          <pc:docMk/>
          <pc:sldMk cId="3993364132" sldId="634"/>
        </pc:sldMkLst>
        <pc:spChg chg="mod">
          <ac:chgData name="Gerson" userId="6c4494c9-e300-475e-8570-19c96c3d8172" providerId="ADAL" clId="{C985B1B3-9B3B-41E8-B421-26B50A620289}" dt="2020-08-24T20:26:39.070" v="181" actId="1037"/>
          <ac:spMkLst>
            <pc:docMk/>
            <pc:sldMk cId="3993364132" sldId="634"/>
            <ac:spMk id="2" creationId="{00000000-0000-0000-0000-000000000000}"/>
          </ac:spMkLst>
        </pc:spChg>
      </pc:sldChg>
      <pc:sldChg chg="addSp delSp modSp mod">
        <pc:chgData name="Gerson" userId="6c4494c9-e300-475e-8570-19c96c3d8172" providerId="ADAL" clId="{C985B1B3-9B3B-41E8-B421-26B50A620289}" dt="2020-08-24T20:23:08.161" v="111" actId="732"/>
        <pc:sldMkLst>
          <pc:docMk/>
          <pc:sldMk cId="322457752" sldId="636"/>
        </pc:sldMkLst>
        <pc:spChg chg="add mod">
          <ac:chgData name="Gerson" userId="6c4494c9-e300-475e-8570-19c96c3d8172" providerId="ADAL" clId="{C985B1B3-9B3B-41E8-B421-26B50A620289}" dt="2020-08-24T20:23:01.838" v="110" actId="1076"/>
          <ac:spMkLst>
            <pc:docMk/>
            <pc:sldMk cId="322457752" sldId="636"/>
            <ac:spMk id="5" creationId="{6F61BA27-26AC-4451-9D58-799C13EFD391}"/>
          </ac:spMkLst>
        </pc:spChg>
        <pc:spChg chg="mod">
          <ac:chgData name="Gerson" userId="6c4494c9-e300-475e-8570-19c96c3d8172" providerId="ADAL" clId="{C985B1B3-9B3B-41E8-B421-26B50A620289}" dt="2020-08-24T20:21:42.787" v="107" actId="1076"/>
          <ac:spMkLst>
            <pc:docMk/>
            <pc:sldMk cId="322457752" sldId="636"/>
            <ac:spMk id="18" creationId="{84B1766C-158B-4A0B-A215-1155978ACB59}"/>
          </ac:spMkLst>
        </pc:spChg>
        <pc:picChg chg="add mod modCrop">
          <ac:chgData name="Gerson" userId="6c4494c9-e300-475e-8570-19c96c3d8172" providerId="ADAL" clId="{C985B1B3-9B3B-41E8-B421-26B50A620289}" dt="2020-08-24T20:23:08.161" v="111" actId="732"/>
          <ac:picMkLst>
            <pc:docMk/>
            <pc:sldMk cId="322457752" sldId="636"/>
            <ac:picMk id="2" creationId="{203A0E04-AA49-48F2-8B54-78BF8EF77A22}"/>
          </ac:picMkLst>
        </pc:picChg>
        <pc:picChg chg="del">
          <ac:chgData name="Gerson" userId="6c4494c9-e300-475e-8570-19c96c3d8172" providerId="ADAL" clId="{C985B1B3-9B3B-41E8-B421-26B50A620289}" dt="2020-08-24T20:22:48.578" v="108" actId="478"/>
          <ac:picMkLst>
            <pc:docMk/>
            <pc:sldMk cId="322457752" sldId="636"/>
            <ac:picMk id="13" creationId="{F0ECB9CB-80FF-4D46-A561-3A7361F51706}"/>
          </ac:picMkLst>
        </pc:picChg>
      </pc:sldChg>
      <pc:sldChg chg="modSp mod">
        <pc:chgData name="Gerson" userId="6c4494c9-e300-475e-8570-19c96c3d8172" providerId="ADAL" clId="{C985B1B3-9B3B-41E8-B421-26B50A620289}" dt="2020-08-24T20:26:24.711" v="152" actId="20577"/>
        <pc:sldMkLst>
          <pc:docMk/>
          <pc:sldMk cId="2610120773" sldId="637"/>
        </pc:sldMkLst>
        <pc:spChg chg="mod">
          <ac:chgData name="Gerson" userId="6c4494c9-e300-475e-8570-19c96c3d8172" providerId="ADAL" clId="{C985B1B3-9B3B-41E8-B421-26B50A620289}" dt="2020-08-24T20:26:24.711" v="152" actId="20577"/>
          <ac:spMkLst>
            <pc:docMk/>
            <pc:sldMk cId="2610120773" sldId="637"/>
            <ac:spMk id="2" creationId="{00000000-0000-0000-0000-000000000000}"/>
          </ac:spMkLst>
        </pc:spChg>
      </pc:sldChg>
      <pc:sldChg chg="modSp mod modAnim">
        <pc:chgData name="Gerson" userId="6c4494c9-e300-475e-8570-19c96c3d8172" providerId="ADAL" clId="{C985B1B3-9B3B-41E8-B421-26B50A620289}" dt="2020-08-24T23:45:52.878" v="492" actId="6549"/>
        <pc:sldMkLst>
          <pc:docMk/>
          <pc:sldMk cId="300292278" sldId="642"/>
        </pc:sldMkLst>
        <pc:spChg chg="mod">
          <ac:chgData name="Gerson" userId="6c4494c9-e300-475e-8570-19c96c3d8172" providerId="ADAL" clId="{C985B1B3-9B3B-41E8-B421-26B50A620289}" dt="2020-08-24T23:45:52.878" v="492" actId="6549"/>
          <ac:spMkLst>
            <pc:docMk/>
            <pc:sldMk cId="300292278" sldId="642"/>
            <ac:spMk id="2" creationId="{00000000-0000-0000-0000-000000000000}"/>
          </ac:spMkLst>
        </pc:spChg>
        <pc:spChg chg="mod">
          <ac:chgData name="Gerson" userId="6c4494c9-e300-475e-8570-19c96c3d8172" providerId="ADAL" clId="{C985B1B3-9B3B-41E8-B421-26B50A620289}" dt="2020-08-24T20:11:02.292" v="38" actId="20577"/>
          <ac:spMkLst>
            <pc:docMk/>
            <pc:sldMk cId="300292278" sldId="642"/>
            <ac:spMk id="4" creationId="{00000000-0000-0000-0000-000000000000}"/>
          </ac:spMkLst>
        </pc:spChg>
      </pc:sldChg>
      <pc:sldChg chg="modSp">
        <pc:chgData name="Gerson" userId="6c4494c9-e300-475e-8570-19c96c3d8172" providerId="ADAL" clId="{C985B1B3-9B3B-41E8-B421-26B50A620289}" dt="2020-08-24T23:24:45.097" v="402" actId="20577"/>
        <pc:sldMkLst>
          <pc:docMk/>
          <pc:sldMk cId="3628093699" sldId="643"/>
        </pc:sldMkLst>
        <pc:spChg chg="mod">
          <ac:chgData name="Gerson" userId="6c4494c9-e300-475e-8570-19c96c3d8172" providerId="ADAL" clId="{C985B1B3-9B3B-41E8-B421-26B50A620289}" dt="2020-08-24T23:24:45.097" v="402" actId="20577"/>
          <ac:spMkLst>
            <pc:docMk/>
            <pc:sldMk cId="3628093699" sldId="643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C985B1B3-9B3B-41E8-B421-26B50A620289}" dt="2020-08-24T20:14:52.081" v="82" actId="20577"/>
        <pc:sldMkLst>
          <pc:docMk/>
          <pc:sldMk cId="4121055886" sldId="644"/>
        </pc:sldMkLst>
        <pc:spChg chg="mod">
          <ac:chgData name="Gerson" userId="6c4494c9-e300-475e-8570-19c96c3d8172" providerId="ADAL" clId="{C985B1B3-9B3B-41E8-B421-26B50A620289}" dt="2020-08-24T20:14:52.081" v="82" actId="20577"/>
          <ac:spMkLst>
            <pc:docMk/>
            <pc:sldMk cId="4121055886" sldId="644"/>
            <ac:spMk id="4" creationId="{00000000-0000-0000-0000-000000000000}"/>
          </ac:spMkLst>
        </pc:spChg>
        <pc:picChg chg="mod">
          <ac:chgData name="Gerson" userId="6c4494c9-e300-475e-8570-19c96c3d8172" providerId="ADAL" clId="{C985B1B3-9B3B-41E8-B421-26B50A620289}" dt="2020-08-24T20:14:12.597" v="50" actId="1076"/>
          <ac:picMkLst>
            <pc:docMk/>
            <pc:sldMk cId="4121055886" sldId="644"/>
            <ac:picMk id="6" creationId="{51E5D608-D94B-40B2-A8C6-BFEF1692AD85}"/>
          </ac:picMkLst>
        </pc:picChg>
        <pc:picChg chg="add mod">
          <ac:chgData name="Gerson" userId="6c4494c9-e300-475e-8570-19c96c3d8172" providerId="ADAL" clId="{C985B1B3-9B3B-41E8-B421-26B50A620289}" dt="2020-08-24T20:14:42.944" v="55" actId="1076"/>
          <ac:picMkLst>
            <pc:docMk/>
            <pc:sldMk cId="4121055886" sldId="644"/>
            <ac:picMk id="10" creationId="{D85549A0-01BC-4CA7-B589-BA144778C4A0}"/>
          </ac:picMkLst>
        </pc:picChg>
      </pc:sldChg>
    </pc:docChg>
  </pc:docChgLst>
  <pc:docChgLst>
    <pc:chgData name="Gerson" userId="6c4494c9-e300-475e-8570-19c96c3d8172" providerId="ADAL" clId="{10D386F1-C09B-44C9-807E-A7A00ED9C7F4}"/>
    <pc:docChg chg="custSel addSld delSld modSld">
      <pc:chgData name="Gerson" userId="6c4494c9-e300-475e-8570-19c96c3d8172" providerId="ADAL" clId="{10D386F1-C09B-44C9-807E-A7A00ED9C7F4}" dt="2020-08-27T19:53:14.817" v="58" actId="20577"/>
      <pc:docMkLst>
        <pc:docMk/>
      </pc:docMkLst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98087109" sldId="408"/>
        </pc:sldMkLst>
      </pc:sldChg>
      <pc:sldChg chg="modSp mod">
        <pc:chgData name="Gerson" userId="6c4494c9-e300-475e-8570-19c96c3d8172" providerId="ADAL" clId="{10D386F1-C09B-44C9-807E-A7A00ED9C7F4}" dt="2020-08-27T19:52:19.849" v="50" actId="20577"/>
        <pc:sldMkLst>
          <pc:docMk/>
          <pc:sldMk cId="3443404238" sldId="413"/>
        </pc:sldMkLst>
        <pc:spChg chg="mod">
          <ac:chgData name="Gerson" userId="6c4494c9-e300-475e-8570-19c96c3d8172" providerId="ADAL" clId="{10D386F1-C09B-44C9-807E-A7A00ED9C7F4}" dt="2020-08-27T19:52:19.849" v="50" actId="20577"/>
          <ac:spMkLst>
            <pc:docMk/>
            <pc:sldMk cId="3443404238" sldId="413"/>
            <ac:spMk id="5" creationId="{19A48A45-8EB4-4A59-8902-D8D2D457618A}"/>
          </ac:spMkLst>
        </pc:spChg>
      </pc:sldChg>
      <pc:sldChg chg="modSp mod">
        <pc:chgData name="Gerson" userId="6c4494c9-e300-475e-8570-19c96c3d8172" providerId="ADAL" clId="{10D386F1-C09B-44C9-807E-A7A00ED9C7F4}" dt="2020-08-27T19:53:09.201" v="56" actId="20577"/>
        <pc:sldMkLst>
          <pc:docMk/>
          <pc:sldMk cId="2163974593" sldId="417"/>
        </pc:sldMkLst>
        <pc:spChg chg="mod">
          <ac:chgData name="Gerson" userId="6c4494c9-e300-475e-8570-19c96c3d8172" providerId="ADAL" clId="{10D386F1-C09B-44C9-807E-A7A00ED9C7F4}" dt="2020-08-27T19:53:09.201" v="56" actId="20577"/>
          <ac:spMkLst>
            <pc:docMk/>
            <pc:sldMk cId="2163974593" sldId="417"/>
            <ac:spMk id="5" creationId="{19A48A45-8EB4-4A59-8902-D8D2D457618A}"/>
          </ac:spMkLst>
        </pc:spChg>
      </pc:sldChg>
      <pc:sldChg chg="modSp mod">
        <pc:chgData name="Gerson" userId="6c4494c9-e300-475e-8570-19c96c3d8172" providerId="ADAL" clId="{10D386F1-C09B-44C9-807E-A7A00ED9C7F4}" dt="2020-08-27T19:53:14.817" v="58" actId="20577"/>
        <pc:sldMkLst>
          <pc:docMk/>
          <pc:sldMk cId="2113505262" sldId="419"/>
        </pc:sldMkLst>
        <pc:spChg chg="mod">
          <ac:chgData name="Gerson" userId="6c4494c9-e300-475e-8570-19c96c3d8172" providerId="ADAL" clId="{10D386F1-C09B-44C9-807E-A7A00ED9C7F4}" dt="2020-08-27T19:53:14.817" v="58" actId="20577"/>
          <ac:spMkLst>
            <pc:docMk/>
            <pc:sldMk cId="2113505262" sldId="419"/>
            <ac:spMk id="5" creationId="{19A48A45-8EB4-4A59-8902-D8D2D457618A}"/>
          </ac:spMkLst>
        </pc:spChg>
      </pc:sldChg>
      <pc:sldChg chg="modSp mod">
        <pc:chgData name="Gerson" userId="6c4494c9-e300-475e-8570-19c96c3d8172" providerId="ADAL" clId="{10D386F1-C09B-44C9-807E-A7A00ED9C7F4}" dt="2020-08-27T19:48:59.213" v="9" actId="20577"/>
        <pc:sldMkLst>
          <pc:docMk/>
          <pc:sldMk cId="2936254365" sldId="631"/>
        </pc:sldMkLst>
        <pc:spChg chg="mod">
          <ac:chgData name="Gerson" userId="6c4494c9-e300-475e-8570-19c96c3d8172" providerId="ADAL" clId="{10D386F1-C09B-44C9-807E-A7A00ED9C7F4}" dt="2020-08-27T19:48:59.213" v="9" actId="20577"/>
          <ac:spMkLst>
            <pc:docMk/>
            <pc:sldMk cId="2936254365" sldId="631"/>
            <ac:spMk id="4" creationId="{00000000-0000-0000-0000-000000000000}"/>
          </ac:spMkLst>
        </pc:spChg>
      </pc:sldChg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2941021564" sldId="632"/>
        </pc:sldMkLst>
      </pc:sldChg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4219404735" sldId="633"/>
        </pc:sldMkLst>
      </pc:sldChg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3993364132" sldId="634"/>
        </pc:sldMkLst>
      </pc:sldChg>
      <pc:sldChg chg="delSp modSp mod">
        <pc:chgData name="Gerson" userId="6c4494c9-e300-475e-8570-19c96c3d8172" providerId="ADAL" clId="{10D386F1-C09B-44C9-807E-A7A00ED9C7F4}" dt="2020-08-27T19:51:53.242" v="40" actId="20577"/>
        <pc:sldMkLst>
          <pc:docMk/>
          <pc:sldMk cId="1080223583" sldId="635"/>
        </pc:sldMkLst>
        <pc:spChg chg="mod">
          <ac:chgData name="Gerson" userId="6c4494c9-e300-475e-8570-19c96c3d8172" providerId="ADAL" clId="{10D386F1-C09B-44C9-807E-A7A00ED9C7F4}" dt="2020-08-27T19:51:53.242" v="40" actId="20577"/>
          <ac:spMkLst>
            <pc:docMk/>
            <pc:sldMk cId="1080223583" sldId="635"/>
            <ac:spMk id="4" creationId="{00000000-0000-0000-0000-000000000000}"/>
          </ac:spMkLst>
        </pc:spChg>
        <pc:spChg chg="del mod">
          <ac:chgData name="Gerson" userId="6c4494c9-e300-475e-8570-19c96c3d8172" providerId="ADAL" clId="{10D386F1-C09B-44C9-807E-A7A00ED9C7F4}" dt="2020-08-27T19:51:25.451" v="14" actId="478"/>
          <ac:spMkLst>
            <pc:docMk/>
            <pc:sldMk cId="1080223583" sldId="635"/>
            <ac:spMk id="9" creationId="{A95289DA-B159-4831-8E96-BEC9E8E9E1ED}"/>
          </ac:spMkLst>
        </pc:spChg>
        <pc:spChg chg="mod">
          <ac:chgData name="Gerson" userId="6c4494c9-e300-475e-8570-19c96c3d8172" providerId="ADAL" clId="{10D386F1-C09B-44C9-807E-A7A00ED9C7F4}" dt="2020-08-27T19:51:30.689" v="17" actId="1076"/>
          <ac:spMkLst>
            <pc:docMk/>
            <pc:sldMk cId="1080223583" sldId="635"/>
            <ac:spMk id="15" creationId="{168EC2A6-6F58-4F70-992E-F4F648997BAB}"/>
          </ac:spMkLst>
        </pc:spChg>
        <pc:picChg chg="del mod">
          <ac:chgData name="Gerson" userId="6c4494c9-e300-475e-8570-19c96c3d8172" providerId="ADAL" clId="{10D386F1-C09B-44C9-807E-A7A00ED9C7F4}" dt="2020-08-27T19:51:25.451" v="14" actId="478"/>
          <ac:picMkLst>
            <pc:docMk/>
            <pc:sldMk cId="1080223583" sldId="635"/>
            <ac:picMk id="6" creationId="{C80568E2-2375-4E7E-9AD8-2B637853196E}"/>
          </ac:picMkLst>
        </pc:picChg>
        <pc:picChg chg="del mod">
          <ac:chgData name="Gerson" userId="6c4494c9-e300-475e-8570-19c96c3d8172" providerId="ADAL" clId="{10D386F1-C09B-44C9-807E-A7A00ED9C7F4}" dt="2020-08-27T19:51:25.451" v="14" actId="478"/>
          <ac:picMkLst>
            <pc:docMk/>
            <pc:sldMk cId="1080223583" sldId="635"/>
            <ac:picMk id="10" creationId="{D7424ED5-0B05-46D6-8BEA-815E0F715CE4}"/>
          </ac:picMkLst>
        </pc:picChg>
        <pc:picChg chg="mod">
          <ac:chgData name="Gerson" userId="6c4494c9-e300-475e-8570-19c96c3d8172" providerId="ADAL" clId="{10D386F1-C09B-44C9-807E-A7A00ED9C7F4}" dt="2020-08-27T19:51:37.135" v="19" actId="1076"/>
          <ac:picMkLst>
            <pc:docMk/>
            <pc:sldMk cId="1080223583" sldId="635"/>
            <ac:picMk id="13" creationId="{39CD8859-DC70-4E7E-BC5A-6548C476F61A}"/>
          </ac:picMkLst>
        </pc:picChg>
      </pc:sldChg>
      <pc:sldChg chg="modSp mod">
        <pc:chgData name="Gerson" userId="6c4494c9-e300-475e-8570-19c96c3d8172" providerId="ADAL" clId="{10D386F1-C09B-44C9-807E-A7A00ED9C7F4}" dt="2020-08-27T19:53:01.841" v="52" actId="20577"/>
        <pc:sldMkLst>
          <pc:docMk/>
          <pc:sldMk cId="322457752" sldId="636"/>
        </pc:sldMkLst>
        <pc:spChg chg="mod">
          <ac:chgData name="Gerson" userId="6c4494c9-e300-475e-8570-19c96c3d8172" providerId="ADAL" clId="{10D386F1-C09B-44C9-807E-A7A00ED9C7F4}" dt="2020-08-27T19:53:01.841" v="52" actId="20577"/>
          <ac:spMkLst>
            <pc:docMk/>
            <pc:sldMk cId="322457752" sldId="636"/>
            <ac:spMk id="4" creationId="{00000000-0000-0000-0000-000000000000}"/>
          </ac:spMkLst>
        </pc:spChg>
      </pc:sldChg>
      <pc:sldChg chg="modSp mod">
        <pc:chgData name="Gerson" userId="6c4494c9-e300-475e-8570-19c96c3d8172" providerId="ADAL" clId="{10D386F1-C09B-44C9-807E-A7A00ED9C7F4}" dt="2020-08-27T19:53:05.945" v="54" actId="20577"/>
        <pc:sldMkLst>
          <pc:docMk/>
          <pc:sldMk cId="3868678466" sldId="638"/>
        </pc:sldMkLst>
        <pc:spChg chg="mod">
          <ac:chgData name="Gerson" userId="6c4494c9-e300-475e-8570-19c96c3d8172" providerId="ADAL" clId="{10D386F1-C09B-44C9-807E-A7A00ED9C7F4}" dt="2020-08-27T19:53:05.945" v="54" actId="20577"/>
          <ac:spMkLst>
            <pc:docMk/>
            <pc:sldMk cId="3868678466" sldId="638"/>
            <ac:spMk id="4" creationId="{00000000-0000-0000-0000-000000000000}"/>
          </ac:spMkLst>
        </pc:spChg>
      </pc:sldChg>
      <pc:sldChg chg="delSp modSp add mod delAnim">
        <pc:chgData name="Gerson" userId="6c4494c9-e300-475e-8570-19c96c3d8172" providerId="ADAL" clId="{10D386F1-C09B-44C9-807E-A7A00ED9C7F4}" dt="2020-08-27T19:52:15.929" v="48" actId="20577"/>
        <pc:sldMkLst>
          <pc:docMk/>
          <pc:sldMk cId="3932752384" sldId="645"/>
        </pc:sldMkLst>
        <pc:spChg chg="mod">
          <ac:chgData name="Gerson" userId="6c4494c9-e300-475e-8570-19c96c3d8172" providerId="ADAL" clId="{10D386F1-C09B-44C9-807E-A7A00ED9C7F4}" dt="2020-08-27T19:52:15.929" v="48" actId="20577"/>
          <ac:spMkLst>
            <pc:docMk/>
            <pc:sldMk cId="3932752384" sldId="645"/>
            <ac:spMk id="4" creationId="{00000000-0000-0000-0000-000000000000}"/>
          </ac:spMkLst>
        </pc:spChg>
        <pc:spChg chg="mod">
          <ac:chgData name="Gerson" userId="6c4494c9-e300-475e-8570-19c96c3d8172" providerId="ADAL" clId="{10D386F1-C09B-44C9-807E-A7A00ED9C7F4}" dt="2020-08-27T19:52:12.107" v="46" actId="1076"/>
          <ac:spMkLst>
            <pc:docMk/>
            <pc:sldMk cId="3932752384" sldId="645"/>
            <ac:spMk id="9" creationId="{A95289DA-B159-4831-8E96-BEC9E8E9E1ED}"/>
          </ac:spMkLst>
        </pc:spChg>
        <pc:spChg chg="del">
          <ac:chgData name="Gerson" userId="6c4494c9-e300-475e-8570-19c96c3d8172" providerId="ADAL" clId="{10D386F1-C09B-44C9-807E-A7A00ED9C7F4}" dt="2020-08-27T19:51:58.059" v="41" actId="478"/>
          <ac:spMkLst>
            <pc:docMk/>
            <pc:sldMk cId="3932752384" sldId="645"/>
            <ac:spMk id="15" creationId="{168EC2A6-6F58-4F70-992E-F4F648997BAB}"/>
          </ac:spMkLst>
        </pc:spChg>
        <pc:picChg chg="mod">
          <ac:chgData name="Gerson" userId="6c4494c9-e300-475e-8570-19c96c3d8172" providerId="ADAL" clId="{10D386F1-C09B-44C9-807E-A7A00ED9C7F4}" dt="2020-08-27T19:52:10.584" v="45" actId="1076"/>
          <ac:picMkLst>
            <pc:docMk/>
            <pc:sldMk cId="3932752384" sldId="645"/>
            <ac:picMk id="6" creationId="{C80568E2-2375-4E7E-9AD8-2B637853196E}"/>
          </ac:picMkLst>
        </pc:picChg>
        <pc:picChg chg="mod">
          <ac:chgData name="Gerson" userId="6c4494c9-e300-475e-8570-19c96c3d8172" providerId="ADAL" clId="{10D386F1-C09B-44C9-807E-A7A00ED9C7F4}" dt="2020-08-27T19:52:06.484" v="43" actId="1076"/>
          <ac:picMkLst>
            <pc:docMk/>
            <pc:sldMk cId="3932752384" sldId="645"/>
            <ac:picMk id="10" creationId="{D7424ED5-0B05-46D6-8BEA-815E0F715CE4}"/>
          </ac:picMkLst>
        </pc:picChg>
        <pc:picChg chg="del">
          <ac:chgData name="Gerson" userId="6c4494c9-e300-475e-8570-19c96c3d8172" providerId="ADAL" clId="{10D386F1-C09B-44C9-807E-A7A00ED9C7F4}" dt="2020-08-27T19:51:58.059" v="41" actId="478"/>
          <ac:picMkLst>
            <pc:docMk/>
            <pc:sldMk cId="3932752384" sldId="645"/>
            <ac:picMk id="13" creationId="{39CD8859-DC70-4E7E-BC5A-6548C476F6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2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623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8" r:id="rId4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6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Ideação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82F40-8027-4368-836A-468BEBF1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5582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00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9A48A45-8EB4-4A59-8902-D8D2D4576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9508" y="76948"/>
            <a:ext cx="10137686" cy="765639"/>
          </a:xfrm>
        </p:spPr>
        <p:txBody>
          <a:bodyPr/>
          <a:lstStyle/>
          <a:p>
            <a:r>
              <a:rPr lang="pt-BR" sz="4000" dirty="0"/>
              <a:t>4.1 Valide com um especialista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F65C73D6-9DDF-473E-87D8-50BBC695F9C0}"/>
              </a:ext>
            </a:extLst>
          </p:cNvPr>
          <p:cNvSpPr txBox="1">
            <a:spLocks/>
          </p:cNvSpPr>
          <p:nvPr/>
        </p:nvSpPr>
        <p:spPr>
          <a:xfrm>
            <a:off x="384771" y="1332359"/>
            <a:ext cx="10205193" cy="17381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Projeto: </a:t>
            </a:r>
            <a:r>
              <a:rPr lang="pt-BR" sz="3200" b="1" dirty="0">
                <a:solidFill>
                  <a:srgbClr val="292C34"/>
                </a:solidFill>
                <a:latin typeface="Exo 2" panose="00000500000000000000" pitchFamily="50" charset="0"/>
              </a:rPr>
              <a:t>Monitoração de Supermercado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Meta: Agilizar o atendimento </a:t>
            </a:r>
          </a:p>
          <a:p>
            <a:pPr marL="0" indent="0" algn="just">
              <a:buNone/>
            </a:pPr>
            <a:endParaRPr lang="pt-BR" sz="21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rgbClr val="292C34"/>
              </a:solidFill>
              <a:latin typeface="Exo 2" panose="00000500000000000000" pitchFamily="50" charset="0"/>
            </a:endParaRPr>
          </a:p>
        </p:txBody>
      </p:sp>
      <p:sp>
        <p:nvSpPr>
          <p:cNvPr id="2" name="Pentágono 1"/>
          <p:cNvSpPr/>
          <p:nvPr/>
        </p:nvSpPr>
        <p:spPr>
          <a:xfrm>
            <a:off x="488265" y="3545174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8" name="Pentágono 7"/>
          <p:cNvSpPr/>
          <p:nvPr/>
        </p:nvSpPr>
        <p:spPr>
          <a:xfrm>
            <a:off x="470263" y="4915872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07647" y="3652768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AGUARDAM NA FILA</a:t>
            </a:r>
            <a:endParaRPr lang="pt-BR" sz="1800" dirty="0"/>
          </a:p>
        </p:txBody>
      </p:sp>
      <p:sp>
        <p:nvSpPr>
          <p:cNvPr id="10" name="Retângulo 9"/>
          <p:cNvSpPr/>
          <p:nvPr/>
        </p:nvSpPr>
        <p:spPr>
          <a:xfrm>
            <a:off x="6926555" y="6279125"/>
            <a:ext cx="169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VAI ATÉ O CAIXA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643403" y="3669689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PAGA E SAI</a:t>
            </a:r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8847069" y="497121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REGISTRA</a:t>
            </a:r>
          </a:p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COMPRA</a:t>
            </a:r>
            <a:endParaRPr lang="pt-BR" sz="1800" dirty="0"/>
          </a:p>
        </p:txBody>
      </p:sp>
      <p:sp>
        <p:nvSpPr>
          <p:cNvPr id="7" name="Retângulo 6"/>
          <p:cNvSpPr/>
          <p:nvPr/>
        </p:nvSpPr>
        <p:spPr>
          <a:xfrm>
            <a:off x="11068925" y="3456298"/>
            <a:ext cx="2151720" cy="718492"/>
          </a:xfrm>
          <a:prstGeom prst="rect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 FINALIZADO</a:t>
            </a:r>
          </a:p>
        </p:txBody>
      </p:sp>
      <p:sp>
        <p:nvSpPr>
          <p:cNvPr id="9" name="Seta para Baixo 8"/>
          <p:cNvSpPr/>
          <p:nvPr/>
        </p:nvSpPr>
        <p:spPr>
          <a:xfrm rot="19562752">
            <a:off x="3969099" y="4404999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6439047" y="5868043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 rot="16200000">
            <a:off x="8465694" y="6376133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Pentágono 7">
            <a:extLst>
              <a:ext uri="{FF2B5EF4-FFF2-40B4-BE49-F238E27FC236}">
                <a16:creationId xmlns:a16="http://schemas.microsoft.com/office/drawing/2014/main" id="{E70552B6-978D-44FF-AF0E-98AC88DB7E38}"/>
              </a:ext>
            </a:extLst>
          </p:cNvPr>
          <p:cNvSpPr/>
          <p:nvPr/>
        </p:nvSpPr>
        <p:spPr>
          <a:xfrm>
            <a:off x="470263" y="6136971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F69CE5-C36E-4522-A3E7-0068984F820B}"/>
              </a:ext>
            </a:extLst>
          </p:cNvPr>
          <p:cNvSpPr/>
          <p:nvPr/>
        </p:nvSpPr>
        <p:spPr>
          <a:xfrm>
            <a:off x="6051607" y="5064520"/>
            <a:ext cx="1425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PEDE AJUDA</a:t>
            </a:r>
            <a:endParaRPr lang="pt-BR" sz="18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4553112-A97A-4335-9213-3DC6389522B8}"/>
              </a:ext>
            </a:extLst>
          </p:cNvPr>
          <p:cNvSpPr/>
          <p:nvPr/>
        </p:nvSpPr>
        <p:spPr>
          <a:xfrm>
            <a:off x="2773258" y="4987366"/>
            <a:ext cx="29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TRABALHA LENTO (TRAVANDO)</a:t>
            </a:r>
            <a:endParaRPr lang="pt-BR" sz="1800" dirty="0"/>
          </a:p>
        </p:txBody>
      </p:sp>
      <p:sp>
        <p:nvSpPr>
          <p:cNvPr id="23" name="Seta para Baixo 14">
            <a:extLst>
              <a:ext uri="{FF2B5EF4-FFF2-40B4-BE49-F238E27FC236}">
                <a16:creationId xmlns:a16="http://schemas.microsoft.com/office/drawing/2014/main" id="{E6E2AC5A-2C17-451E-8CD7-D186447D5EA5}"/>
              </a:ext>
            </a:extLst>
          </p:cNvPr>
          <p:cNvSpPr/>
          <p:nvPr/>
        </p:nvSpPr>
        <p:spPr>
          <a:xfrm rot="16200000">
            <a:off x="5409953" y="5195118"/>
            <a:ext cx="720080" cy="59593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eta para Baixo 15">
            <a:extLst>
              <a:ext uri="{FF2B5EF4-FFF2-40B4-BE49-F238E27FC236}">
                <a16:creationId xmlns:a16="http://schemas.microsoft.com/office/drawing/2014/main" id="{E88EFBA5-D252-4BF5-843E-C98F247BD580}"/>
              </a:ext>
            </a:extLst>
          </p:cNvPr>
          <p:cNvSpPr/>
          <p:nvPr/>
        </p:nvSpPr>
        <p:spPr>
          <a:xfrm rot="10800000">
            <a:off x="9346912" y="4045518"/>
            <a:ext cx="720080" cy="9526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15873B68-D8F8-49F2-987A-46A33CD68F55}"/>
              </a:ext>
            </a:extLst>
          </p:cNvPr>
          <p:cNvSpPr/>
          <p:nvPr/>
        </p:nvSpPr>
        <p:spPr>
          <a:xfrm rot="16200000">
            <a:off x="10420853" y="3569420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spaço Reservado para Número de Slide 2">
            <a:extLst>
              <a:ext uri="{FF2B5EF4-FFF2-40B4-BE49-F238E27FC236}">
                <a16:creationId xmlns:a16="http://schemas.microsoft.com/office/drawing/2014/main" id="{33AE371C-2432-4839-A9A5-1510A1706E8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0CEC89-1533-4ABE-A539-B930B0CCAE6B}"/>
              </a:ext>
            </a:extLst>
          </p:cNvPr>
          <p:cNvSpPr/>
          <p:nvPr/>
        </p:nvSpPr>
        <p:spPr>
          <a:xfrm>
            <a:off x="8998220" y="6290109"/>
            <a:ext cx="169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REPARA A MÁQUINA</a:t>
            </a:r>
          </a:p>
        </p:txBody>
      </p:sp>
      <p:sp>
        <p:nvSpPr>
          <p:cNvPr id="28" name="Seta para Baixo 15">
            <a:extLst>
              <a:ext uri="{FF2B5EF4-FFF2-40B4-BE49-F238E27FC236}">
                <a16:creationId xmlns:a16="http://schemas.microsoft.com/office/drawing/2014/main" id="{93ED986C-299C-49B1-93E9-5788F2689438}"/>
              </a:ext>
            </a:extLst>
          </p:cNvPr>
          <p:cNvSpPr/>
          <p:nvPr/>
        </p:nvSpPr>
        <p:spPr>
          <a:xfrm rot="10800000">
            <a:off x="9395615" y="5648866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Picture 8" descr="Técnicas que simplificam o dia a dia de um supermercado - VIASOFT">
            <a:extLst>
              <a:ext uri="{FF2B5EF4-FFF2-40B4-BE49-F238E27FC236}">
                <a16:creationId xmlns:a16="http://schemas.microsoft.com/office/drawing/2014/main" id="{4D675358-4039-4E21-9F60-E8B64E41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766" y="895224"/>
            <a:ext cx="4104888" cy="21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B20DA1E-110A-4E50-90AF-5A832D4E5455}"/>
              </a:ext>
            </a:extLst>
          </p:cNvPr>
          <p:cNvSpPr/>
          <p:nvPr/>
        </p:nvSpPr>
        <p:spPr>
          <a:xfrm>
            <a:off x="222305" y="3214993"/>
            <a:ext cx="13025577" cy="3984177"/>
          </a:xfrm>
          <a:prstGeom prst="rect">
            <a:avLst/>
          </a:prstGeom>
          <a:solidFill>
            <a:srgbClr val="32B9C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Gerente de SUpermercado | Themos Vagas | Empregos e Estágios">
            <a:extLst>
              <a:ext uri="{FF2B5EF4-FFF2-40B4-BE49-F238E27FC236}">
                <a16:creationId xmlns:a16="http://schemas.microsoft.com/office/drawing/2014/main" id="{0AB051F2-A859-4560-BCBA-DCCCFDF5E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1119" y="3230869"/>
            <a:ext cx="1745494" cy="23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6395BC1-68F6-4A26-839E-9C9A6FF66E2F}"/>
              </a:ext>
            </a:extLst>
          </p:cNvPr>
          <p:cNvSpPr/>
          <p:nvPr/>
        </p:nvSpPr>
        <p:spPr>
          <a:xfrm>
            <a:off x="2676613" y="3210706"/>
            <a:ext cx="9078619" cy="1541082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err="1">
                <a:solidFill>
                  <a:srgbClr val="272A30"/>
                </a:solidFill>
                <a:latin typeface="Exo 2" panose="00000500000000000000" pitchFamily="50" charset="0"/>
              </a:rPr>
              <a:t>Sr</a:t>
            </a:r>
            <a:r>
              <a:rPr lang="pt-BR" sz="4000" b="1" dirty="0">
                <a:solidFill>
                  <a:srgbClr val="272A30"/>
                </a:solidFill>
                <a:latin typeface="Exo 2" panose="00000500000000000000" pitchFamily="50" charset="0"/>
              </a:rPr>
              <a:t> Gerente...é assim que funciona?</a:t>
            </a:r>
          </a:p>
        </p:txBody>
      </p:sp>
    </p:spTree>
    <p:extLst>
      <p:ext uri="{BB962C8B-B14F-4D97-AF65-F5344CB8AC3E}">
        <p14:creationId xmlns:p14="http://schemas.microsoft.com/office/powerpoint/2010/main" val="186798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5060639" y="2181650"/>
            <a:ext cx="7859162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Como podemos ajudar a agilizar o suporte?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podemos ajudar a monitorar dados do computador para gerar um alerta?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podemos ajudar a identificar os problemas recorrentes?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1049152" cy="765639"/>
          </a:xfrm>
        </p:spPr>
        <p:txBody>
          <a:bodyPr/>
          <a:lstStyle/>
          <a:p>
            <a:r>
              <a:rPr lang="pt-BR" dirty="0"/>
              <a:t>5. Perguntas: Como podemos...? </a:t>
            </a:r>
          </a:p>
          <a:p>
            <a:r>
              <a:rPr lang="pt-BR" dirty="0"/>
              <a:t>De cada negócio (para hoje 3...normalmente muitas)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4177BF-B32F-4A68-A687-ACC121E68031}"/>
              </a:ext>
            </a:extLst>
          </p:cNvPr>
          <p:cNvSpPr txBox="1"/>
          <p:nvPr/>
        </p:nvSpPr>
        <p:spPr>
          <a:xfrm>
            <a:off x="1284161" y="4909243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CALL CENTER</a:t>
            </a:r>
          </a:p>
        </p:txBody>
      </p:sp>
      <p:pic>
        <p:nvPicPr>
          <p:cNvPr id="7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454BC4D3-B3E5-4FAA-88DE-E4F7495D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2" y="2181650"/>
            <a:ext cx="3568523" cy="24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1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INDIVIDUAL</a:t>
            </a:r>
          </a:p>
          <a:p>
            <a:r>
              <a:rPr lang="pt-BR" dirty="0"/>
              <a:t>20 min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59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Portal Poupatempo">
            <a:extLst>
              <a:ext uri="{FF2B5EF4-FFF2-40B4-BE49-F238E27FC236}">
                <a16:creationId xmlns:a16="http://schemas.microsoft.com/office/drawing/2014/main" id="{2C840D97-BFF6-4532-B2CC-499724AE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0" y="1809886"/>
            <a:ext cx="3079184" cy="18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4F340D11-67F8-4C00-A30B-B21F5DCF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32" y="3016429"/>
            <a:ext cx="3568523" cy="24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Pegue o negócio + Mapa + Perguntas...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686C2D-C283-4AB1-A3D9-3D4E5310BFD9}"/>
              </a:ext>
            </a:extLst>
          </p:cNvPr>
          <p:cNvSpPr txBox="1"/>
          <p:nvPr/>
        </p:nvSpPr>
        <p:spPr>
          <a:xfrm>
            <a:off x="825623" y="3680637"/>
            <a:ext cx="261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POUPATEMPO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4022489" y="551439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CALL CENTER</a:t>
            </a:r>
          </a:p>
        </p:txBody>
      </p:sp>
      <p:pic>
        <p:nvPicPr>
          <p:cNvPr id="2054" name="Picture 6" descr="Os melhores hospitais dos EUA — Setor Saúde">
            <a:extLst>
              <a:ext uri="{FF2B5EF4-FFF2-40B4-BE49-F238E27FC236}">
                <a16:creationId xmlns:a16="http://schemas.microsoft.com/office/drawing/2014/main" id="{17718356-D15A-468E-A171-24D3342C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2272" y="1914612"/>
            <a:ext cx="3217206" cy="21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D8B6-13EC-418F-9155-1C94BB3C70C0}"/>
              </a:ext>
            </a:extLst>
          </p:cNvPr>
          <p:cNvSpPr txBox="1"/>
          <p:nvPr/>
        </p:nvSpPr>
        <p:spPr>
          <a:xfrm>
            <a:off x="10184870" y="4059416"/>
            <a:ext cx="1965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HOSPITAIS</a:t>
            </a:r>
          </a:p>
        </p:txBody>
      </p:sp>
      <p:sp>
        <p:nvSpPr>
          <p:cNvPr id="2" name="Círculo: Vazio 1">
            <a:extLst>
              <a:ext uri="{FF2B5EF4-FFF2-40B4-BE49-F238E27FC236}">
                <a16:creationId xmlns:a16="http://schemas.microsoft.com/office/drawing/2014/main" id="{8574D669-A7D8-44F8-AC2B-48359CDCC23A}"/>
              </a:ext>
            </a:extLst>
          </p:cNvPr>
          <p:cNvSpPr/>
          <p:nvPr/>
        </p:nvSpPr>
        <p:spPr>
          <a:xfrm>
            <a:off x="2712630" y="2118969"/>
            <a:ext cx="5512525" cy="4898764"/>
          </a:xfrm>
          <a:prstGeom prst="donut">
            <a:avLst>
              <a:gd name="adj" fmla="val 4976"/>
            </a:avLst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F848F5-CDEF-43F9-A2E6-22A61E07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933" y="5555092"/>
            <a:ext cx="4787800" cy="15681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A264B3-22EB-4D3B-803E-74C5E1C14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614" y="3647765"/>
            <a:ext cx="3891921" cy="19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5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Pesquise ideias existentes (hoje 3...)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977750" y="43044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CALL CENTER</a:t>
            </a:r>
          </a:p>
        </p:txBody>
      </p:sp>
      <p:pic>
        <p:nvPicPr>
          <p:cNvPr id="7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620E80EF-DB0B-45F1-BF95-61C5411C9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6" y="1806485"/>
            <a:ext cx="3568523" cy="24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32791F9A-E66F-4D82-A29B-8BBCD18D23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9954" y="1642286"/>
            <a:ext cx="7859162" cy="428607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Resultado da pesquisa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smtClean="0"/>
              <a:t>Aplicação que exibe </a:t>
            </a:r>
            <a:r>
              <a:rPr lang="pt-BR" sz="2800" dirty="0"/>
              <a:t>informações como a </a:t>
            </a:r>
            <a:r>
              <a:rPr lang="pt-BR" sz="2800" dirty="0" smtClean="0"/>
              <a:t>voltagem, </a:t>
            </a:r>
            <a:r>
              <a:rPr lang="pt-BR" sz="2800" dirty="0"/>
              <a:t>temperatura </a:t>
            </a:r>
            <a:r>
              <a:rPr lang="pt-BR" sz="2800" dirty="0" smtClean="0"/>
              <a:t>e outros dados da CPU.</a:t>
            </a:r>
          </a:p>
          <a:p>
            <a:r>
              <a:rPr lang="pt-BR" sz="2800" dirty="0" smtClean="0"/>
              <a:t>Aplicação </a:t>
            </a:r>
            <a:r>
              <a:rPr lang="pt-BR" sz="2800" dirty="0" smtClean="0"/>
              <a:t>que trás notificações de acontecimentos para o usuário.</a:t>
            </a:r>
            <a:endParaRPr lang="pt-BR" sz="2800" dirty="0" smtClean="0"/>
          </a:p>
          <a:p>
            <a:r>
              <a:rPr lang="pt-BR" sz="2800" dirty="0" smtClean="0"/>
              <a:t>Aplicação de gestão de qualidade de produto que gerencia ocorrências.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877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Rabisque várias ideias (Hoje faça 1 ou 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AF91F1-C0AC-4FB3-A285-234115CFFC38}"/>
              </a:ext>
            </a:extLst>
          </p:cNvPr>
          <p:cNvSpPr txBox="1"/>
          <p:nvPr/>
        </p:nvSpPr>
        <p:spPr>
          <a:xfrm>
            <a:off x="880022" y="337518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CALL CENTER</a:t>
            </a:r>
          </a:p>
        </p:txBody>
      </p:sp>
      <p:pic>
        <p:nvPicPr>
          <p:cNvPr id="8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BA559328-E536-44EB-B92D-71EDE2E5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0" y="827293"/>
            <a:ext cx="3568523" cy="24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78" y="2043735"/>
            <a:ext cx="4498952" cy="38324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030" y="2411834"/>
            <a:ext cx="2627970" cy="9134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15" y="3197955"/>
            <a:ext cx="838200" cy="762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190" y="3933967"/>
            <a:ext cx="2533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75964" y="108228"/>
            <a:ext cx="11257978" cy="765639"/>
          </a:xfrm>
        </p:spPr>
        <p:txBody>
          <a:bodyPr/>
          <a:lstStyle/>
          <a:p>
            <a:r>
              <a:rPr lang="pt-BR" dirty="0"/>
              <a:t>9.Faz o </a:t>
            </a:r>
            <a:r>
              <a:rPr lang="pt-BR" dirty="0" err="1"/>
              <a:t>Crazy</a:t>
            </a:r>
            <a:r>
              <a:rPr lang="pt-BR" dirty="0"/>
              <a:t> 8s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8EC2A6-6F58-4F70-992E-F4F648997BAB}"/>
              </a:ext>
            </a:extLst>
          </p:cNvPr>
          <p:cNvSpPr txBox="1"/>
          <p:nvPr/>
        </p:nvSpPr>
        <p:spPr>
          <a:xfrm>
            <a:off x="5986513" y="86745"/>
            <a:ext cx="2025378" cy="569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err="1">
                <a:solidFill>
                  <a:srgbClr val="292C34"/>
                </a:solidFill>
                <a:latin typeface="Exo 2" panose="00000500000000000000" pitchFamily="50" charset="0"/>
              </a:rPr>
              <a:t>Crazy</a:t>
            </a:r>
            <a:r>
              <a:rPr lang="pt-BR" sz="2400" b="1" dirty="0">
                <a:solidFill>
                  <a:srgbClr val="292C34"/>
                </a:solidFill>
                <a:latin typeface="Exo 2" panose="00000500000000000000" pitchFamily="50" charset="0"/>
              </a:rPr>
              <a:t> 8s</a:t>
            </a:r>
          </a:p>
        </p:txBody>
      </p:sp>
    </p:spTree>
    <p:extLst>
      <p:ext uri="{BB962C8B-B14F-4D97-AF65-F5344CB8AC3E}">
        <p14:creationId xmlns:p14="http://schemas.microsoft.com/office/powerpoint/2010/main" val="10802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75964" y="108228"/>
            <a:ext cx="11257978" cy="765639"/>
          </a:xfrm>
        </p:spPr>
        <p:txBody>
          <a:bodyPr/>
          <a:lstStyle/>
          <a:p>
            <a:r>
              <a:rPr lang="pt-BR" dirty="0"/>
              <a:t>10.Escolha a melhor ou combinação das melhores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78" y="2043735"/>
            <a:ext cx="4498952" cy="38324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030" y="2411834"/>
            <a:ext cx="2627970" cy="9134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915" y="3197955"/>
            <a:ext cx="838200" cy="762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190" y="3933967"/>
            <a:ext cx="2533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82F40-8027-4368-836A-468BEBF1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18</a:t>
            </a:fld>
            <a:endParaRPr lang="pt-BR" sz="700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9A48A45-8EB4-4A59-8902-D8D2D4576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760" y="47876"/>
            <a:ext cx="10137686" cy="765639"/>
          </a:xfrm>
        </p:spPr>
        <p:txBody>
          <a:bodyPr/>
          <a:lstStyle/>
          <a:p>
            <a:r>
              <a:rPr lang="pt-BR" sz="4000" dirty="0"/>
              <a:t>11. Esboço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2409E58-7A14-469C-BA0E-8AF4C719E506}"/>
              </a:ext>
            </a:extLst>
          </p:cNvPr>
          <p:cNvSpPr txBox="1">
            <a:spLocks/>
          </p:cNvSpPr>
          <p:nvPr/>
        </p:nvSpPr>
        <p:spPr>
          <a:xfrm>
            <a:off x="295525" y="851111"/>
            <a:ext cx="7292077" cy="270224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É a melhor ideia de cada um colocada no papel.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É um </a:t>
            </a:r>
            <a:r>
              <a:rPr lang="pt-BR" sz="2400" dirty="0" err="1">
                <a:solidFill>
                  <a:srgbClr val="292C34"/>
                </a:solidFill>
                <a:latin typeface="Exo 2" panose="00000500000000000000" pitchFamily="50" charset="0"/>
              </a:rPr>
              <a:t>storyboard</a:t>
            </a: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  de painéis desenhados em post its exibindo o que os seus clientes vão ver ao interagir com seu produto ou serviço.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E49911B-DCC8-40E6-B4DE-85504F3BA15B}"/>
              </a:ext>
            </a:extLst>
          </p:cNvPr>
          <p:cNvSpPr txBox="1">
            <a:spLocks/>
          </p:cNvSpPr>
          <p:nvPr/>
        </p:nvSpPr>
        <p:spPr>
          <a:xfrm>
            <a:off x="185452" y="3763286"/>
            <a:ext cx="7292077" cy="3176071"/>
          </a:xfrm>
          <a:prstGeom prst="rect">
            <a:avLst/>
          </a:prstGeom>
          <a:solidFill>
            <a:srgbClr val="32B9CD"/>
          </a:solidFill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Dicas: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Deve ser autoexplicativo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Deve ser anônimo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Palavras são importantes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Use um título marcante</a:t>
            </a:r>
          </a:p>
        </p:txBody>
      </p:sp>
      <p:pic>
        <p:nvPicPr>
          <p:cNvPr id="10" name="Imagem 9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B4BB83F-E0B7-4D84-8A8A-BC46CFA07D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279729" y="1616454"/>
            <a:ext cx="6423499" cy="481762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4FA4C2-2C3B-42D5-AE10-8B5B3779E621}"/>
              </a:ext>
            </a:extLst>
          </p:cNvPr>
          <p:cNvSpPr txBox="1"/>
          <p:nvPr/>
        </p:nvSpPr>
        <p:spPr>
          <a:xfrm>
            <a:off x="9072793" y="266336"/>
            <a:ext cx="269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FAST SUPPORT</a:t>
            </a:r>
          </a:p>
        </p:txBody>
      </p:sp>
    </p:spTree>
    <p:extLst>
      <p:ext uri="{BB962C8B-B14F-4D97-AF65-F5344CB8AC3E}">
        <p14:creationId xmlns:p14="http://schemas.microsoft.com/office/powerpoint/2010/main" val="3443404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GRUPO DE NOVO</a:t>
            </a:r>
          </a:p>
          <a:p>
            <a:r>
              <a:rPr lang="pt-BR" dirty="0"/>
              <a:t>20 min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2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EM GRUPO</a:t>
            </a:r>
          </a:p>
          <a:p>
            <a:r>
              <a:rPr lang="pt-BR" dirty="0"/>
              <a:t>30 min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47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12. Mapa de calor</a:t>
            </a:r>
          </a:p>
        </p:txBody>
      </p:sp>
      <p:sp>
        <p:nvSpPr>
          <p:cNvPr id="15" name="Espaço Reservado para Texto 1">
            <a:extLst>
              <a:ext uri="{FF2B5EF4-FFF2-40B4-BE49-F238E27FC236}">
                <a16:creationId xmlns:a16="http://schemas.microsoft.com/office/drawing/2014/main" id="{91AB5104-45C6-4E6E-8780-513A4808B6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2542" y="1206364"/>
            <a:ext cx="7961582" cy="3312368"/>
          </a:xfrm>
        </p:spPr>
        <p:txBody>
          <a:bodyPr/>
          <a:lstStyle/>
          <a:p>
            <a:r>
              <a:rPr lang="pt-BR" sz="2800" dirty="0"/>
              <a:t>Agora cada um coloca sua ideia melhorada e assim como se fosse um museu.</a:t>
            </a:r>
          </a:p>
          <a:p>
            <a:r>
              <a:rPr lang="pt-BR" sz="2800" dirty="0"/>
              <a:t>Todos vão marcando aquelas que gostaram.</a:t>
            </a:r>
            <a:endParaRPr lang="pt-BR" sz="1400" dirty="0">
              <a:solidFill>
                <a:srgbClr val="253746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E0FBD1C-48F8-4A4D-8A95-37FFFB896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2" t="9934" r="44024" b="13882"/>
          <a:stretch/>
        </p:blipFill>
        <p:spPr bwMode="auto">
          <a:xfrm>
            <a:off x="10147208" y="5603523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E5BBCF5A-8C66-4E01-9AA5-8E0FAD3B7AF7}"/>
              </a:ext>
            </a:extLst>
          </p:cNvPr>
          <p:cNvSpPr/>
          <p:nvPr/>
        </p:nvSpPr>
        <p:spPr>
          <a:xfrm>
            <a:off x="11500137" y="5304524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AJUDO A COLAR BOLINHAS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4B1766C-158B-4A0B-A215-1155978ACB59}"/>
              </a:ext>
            </a:extLst>
          </p:cNvPr>
          <p:cNvSpPr/>
          <p:nvPr/>
        </p:nvSpPr>
        <p:spPr>
          <a:xfrm>
            <a:off x="5495103" y="3062174"/>
            <a:ext cx="720000" cy="7184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E12AC9D-74C5-454F-9633-04FE8FF52C8F}"/>
              </a:ext>
            </a:extLst>
          </p:cNvPr>
          <p:cNvSpPr/>
          <p:nvPr/>
        </p:nvSpPr>
        <p:spPr>
          <a:xfrm>
            <a:off x="6331125" y="3082833"/>
            <a:ext cx="720000" cy="7184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18B7BDC-6F98-4B13-9D25-4B92A989D23B}"/>
              </a:ext>
            </a:extLst>
          </p:cNvPr>
          <p:cNvSpPr/>
          <p:nvPr/>
        </p:nvSpPr>
        <p:spPr>
          <a:xfrm>
            <a:off x="7162791" y="3082833"/>
            <a:ext cx="720000" cy="7184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771A2E0-180D-477C-898E-4338F6836308}"/>
              </a:ext>
            </a:extLst>
          </p:cNvPr>
          <p:cNvSpPr/>
          <p:nvPr/>
        </p:nvSpPr>
        <p:spPr>
          <a:xfrm>
            <a:off x="5495103" y="3992879"/>
            <a:ext cx="720000" cy="7184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B05A935-19E2-49F5-B30C-8DE9388E3EE5}"/>
              </a:ext>
            </a:extLst>
          </p:cNvPr>
          <p:cNvSpPr/>
          <p:nvPr/>
        </p:nvSpPr>
        <p:spPr>
          <a:xfrm>
            <a:off x="6313707" y="3992879"/>
            <a:ext cx="720000" cy="7184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FBDF5C-FCE8-47E2-8337-12D4B6850100}"/>
              </a:ext>
            </a:extLst>
          </p:cNvPr>
          <p:cNvSpPr/>
          <p:nvPr/>
        </p:nvSpPr>
        <p:spPr>
          <a:xfrm>
            <a:off x="7145373" y="3992879"/>
            <a:ext cx="720000" cy="71845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3A0E04-AA49-48F2-8B54-78BF8EF77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458"/>
          <a:stretch/>
        </p:blipFill>
        <p:spPr>
          <a:xfrm rot="5400000">
            <a:off x="-290347" y="1920221"/>
            <a:ext cx="5815969" cy="48176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F61BA27-26AC-4451-9D58-799C13EFD391}"/>
              </a:ext>
            </a:extLst>
          </p:cNvPr>
          <p:cNvSpPr txBox="1"/>
          <p:nvPr/>
        </p:nvSpPr>
        <p:spPr>
          <a:xfrm>
            <a:off x="1198952" y="873867"/>
            <a:ext cx="269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FAST SUPPORT</a:t>
            </a:r>
          </a:p>
        </p:txBody>
      </p:sp>
    </p:spTree>
    <p:extLst>
      <p:ext uri="{BB962C8B-B14F-4D97-AF65-F5344CB8AC3E}">
        <p14:creationId xmlns:p14="http://schemas.microsoft.com/office/powerpoint/2010/main" val="32245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13. Críticas relâmpago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E0FBD1C-48F8-4A4D-8A95-37FFFB896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84140" y="4772606"/>
            <a:ext cx="1677048" cy="27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E5BBCF5A-8C66-4E01-9AA5-8E0FAD3B7AF7}"/>
              </a:ext>
            </a:extLst>
          </p:cNvPr>
          <p:cNvSpPr/>
          <p:nvPr/>
        </p:nvSpPr>
        <p:spPr>
          <a:xfrm>
            <a:off x="7703090" y="5106897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ANOTO</a:t>
            </a:r>
          </a:p>
        </p:txBody>
      </p:sp>
      <p:pic>
        <p:nvPicPr>
          <p:cNvPr id="2" name="Imagem 1" descr="Texto preto sobre fundo branco&#10;&#10;Descrição gerada automaticamente">
            <a:extLst>
              <a:ext uri="{FF2B5EF4-FFF2-40B4-BE49-F238E27FC236}">
                <a16:creationId xmlns:a16="http://schemas.microsoft.com/office/drawing/2014/main" id="{BA097E9B-B835-46D3-BCAC-65336F066C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1"/>
          <a:stretch/>
        </p:blipFill>
        <p:spPr>
          <a:xfrm rot="5400000">
            <a:off x="-152410" y="1806221"/>
            <a:ext cx="5823454" cy="48176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F8447A-DE1E-423B-8E33-96F6EF705646}"/>
              </a:ext>
            </a:extLst>
          </p:cNvPr>
          <p:cNvSpPr txBox="1"/>
          <p:nvPr/>
        </p:nvSpPr>
        <p:spPr>
          <a:xfrm>
            <a:off x="1548587" y="1010919"/>
            <a:ext cx="269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FAST SUPPORT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E0118A8-A1F6-4810-8863-4D125A46A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16800" r="69565" b="16562"/>
          <a:stretch/>
        </p:blipFill>
        <p:spPr bwMode="auto">
          <a:xfrm>
            <a:off x="8546495" y="822874"/>
            <a:ext cx="1776735" cy="25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alão de Fala: Oval 16">
            <a:extLst>
              <a:ext uri="{FF2B5EF4-FFF2-40B4-BE49-F238E27FC236}">
                <a16:creationId xmlns:a16="http://schemas.microsoft.com/office/drawing/2014/main" id="{353DC67F-2C64-416D-8432-F1ED65F18FBD}"/>
              </a:ext>
            </a:extLst>
          </p:cNvPr>
          <p:cNvSpPr/>
          <p:nvPr/>
        </p:nvSpPr>
        <p:spPr>
          <a:xfrm>
            <a:off x="10033189" y="1303305"/>
            <a:ext cx="2134299" cy="1611493"/>
          </a:xfrm>
          <a:prstGeom prst="wedgeEllipseCallout">
            <a:avLst>
              <a:gd name="adj1" fmla="val -64109"/>
              <a:gd name="adj2" fmla="val -753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VOU NARRAR A IDEIA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B5DAB79-2FDF-466C-83D7-7600FAF23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4" r="58095" b="13658"/>
          <a:stretch/>
        </p:blipFill>
        <p:spPr bwMode="auto">
          <a:xfrm>
            <a:off x="4460225" y="1096865"/>
            <a:ext cx="1113307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alão de Fala: Oval 20">
            <a:extLst>
              <a:ext uri="{FF2B5EF4-FFF2-40B4-BE49-F238E27FC236}">
                <a16:creationId xmlns:a16="http://schemas.microsoft.com/office/drawing/2014/main" id="{28F7BCD6-C22A-4ECE-94C8-B2661DC8889F}"/>
              </a:ext>
            </a:extLst>
          </p:cNvPr>
          <p:cNvSpPr/>
          <p:nvPr/>
        </p:nvSpPr>
        <p:spPr>
          <a:xfrm>
            <a:off x="5851160" y="1015138"/>
            <a:ext cx="2139004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A IDEIA É MINHA. EU FICO EM SILÊNCIO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72393BF5-A40C-44BF-8A4D-564BD4E63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6576" y="4949201"/>
            <a:ext cx="1113307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Balão de Fala: Oval 24">
            <a:extLst>
              <a:ext uri="{FF2B5EF4-FFF2-40B4-BE49-F238E27FC236}">
                <a16:creationId xmlns:a16="http://schemas.microsoft.com/office/drawing/2014/main" id="{A4FF93FB-81EA-4083-A09F-C2910BEE18B5}"/>
              </a:ext>
            </a:extLst>
          </p:cNvPr>
          <p:cNvSpPr/>
          <p:nvPr/>
        </p:nvSpPr>
        <p:spPr>
          <a:xfrm>
            <a:off x="11000556" y="4874164"/>
            <a:ext cx="2333863" cy="1725292"/>
          </a:xfrm>
          <a:prstGeom prst="wedgeEllipseCallout">
            <a:avLst>
              <a:gd name="adj1" fmla="val -65695"/>
              <a:gd name="adj2" fmla="val 24873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32B9CD"/>
                </a:solidFill>
              </a:rPr>
              <a:t>AGORA QUE ACABOU...EU RESPONDO PERGUNTAS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E24ACE9-3DF7-47E5-B5C2-C4B68E108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20370" y="873867"/>
            <a:ext cx="1776735" cy="25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09B5BAD-FE5F-408C-B556-C025E6375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34100" y="1147858"/>
            <a:ext cx="1113307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7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82F40-8027-4368-836A-468BEBF1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22</a:t>
            </a:fld>
            <a:endParaRPr lang="pt-BR" sz="700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9A48A45-8EB4-4A59-8902-D8D2D4576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9508" y="31715"/>
            <a:ext cx="10137686" cy="765639"/>
          </a:xfrm>
        </p:spPr>
        <p:txBody>
          <a:bodyPr/>
          <a:lstStyle/>
          <a:p>
            <a:r>
              <a:rPr lang="pt-BR" sz="4000" dirty="0"/>
              <a:t>14. Escolham as melhores ideias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0F3DD7-9C93-4B58-8A6F-42A51E2AA2BC}"/>
              </a:ext>
            </a:extLst>
          </p:cNvPr>
          <p:cNvSpPr txBox="1">
            <a:spLocks/>
          </p:cNvSpPr>
          <p:nvPr/>
        </p:nvSpPr>
        <p:spPr>
          <a:xfrm>
            <a:off x="7377194" y="1026263"/>
            <a:ext cx="5228284" cy="604027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solidFill>
                  <a:srgbClr val="E6005A"/>
                </a:solidFill>
                <a:latin typeface="Exo 2" panose="00000500000000000000" pitchFamily="50" charset="0"/>
              </a:rPr>
              <a:t>4) Pesquisa de intenção de votos</a:t>
            </a:r>
          </a:p>
          <a:p>
            <a:pPr marL="0" indent="0">
              <a:lnSpc>
                <a:spcPct val="120000"/>
              </a:lnSpc>
              <a:buNone/>
            </a:pPr>
            <a:endParaRPr lang="pt-BR" sz="24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Todos tem um voto.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pt-BR" sz="24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Escolha uma solução (ou parte da solução).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pt-BR" sz="24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Os </a:t>
            </a:r>
            <a:r>
              <a:rPr lang="pt-BR" sz="2400" dirty="0" err="1">
                <a:solidFill>
                  <a:srgbClr val="292C34"/>
                </a:solidFill>
                <a:latin typeface="Exo 2" panose="00000500000000000000" pitchFamily="50" charset="0"/>
              </a:rPr>
              <a:t>storyboards</a:t>
            </a: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 com o maior número de votos são os vencedores.</a:t>
            </a:r>
          </a:p>
          <a:p>
            <a:pPr marL="0" indent="0">
              <a:lnSpc>
                <a:spcPct val="120000"/>
              </a:lnSpc>
              <a:buNone/>
            </a:pPr>
            <a:endParaRPr lang="pt-BR" sz="2400" dirty="0">
              <a:solidFill>
                <a:srgbClr val="292C34"/>
              </a:solidFill>
              <a:latin typeface="Exo 2" panose="00000500000000000000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14D650-C0C4-4B4D-950C-1109178543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9934" y="2051688"/>
            <a:ext cx="2859891" cy="6989926"/>
          </a:xfrm>
          <a:prstGeom prst="rect">
            <a:avLst/>
          </a:prstGeom>
        </p:spPr>
      </p:pic>
      <p:pic>
        <p:nvPicPr>
          <p:cNvPr id="8" name="Picture 2" descr="Resultado de imagem para politico ic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14" y="1191616"/>
            <a:ext cx="2467271" cy="246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olitico ic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9879" y="1121567"/>
            <a:ext cx="2467271" cy="246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97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Conflito? Empatou?</a:t>
            </a:r>
          </a:p>
        </p:txBody>
      </p:sp>
      <p:pic>
        <p:nvPicPr>
          <p:cNvPr id="1026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31D7B543-67C4-4F4E-B838-64F6DD0B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14" y="2464668"/>
            <a:ext cx="1614003" cy="26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A833C9-46CD-43EB-89CA-8D5BF14EB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5" t="16800" r="69565" b="16562"/>
          <a:stretch/>
        </p:blipFill>
        <p:spPr bwMode="auto">
          <a:xfrm>
            <a:off x="1296604" y="2326953"/>
            <a:ext cx="1776735" cy="25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C582DA0C-E144-4C3A-A02A-CB6D597FC25B}"/>
              </a:ext>
            </a:extLst>
          </p:cNvPr>
          <p:cNvSpPr/>
          <p:nvPr/>
        </p:nvSpPr>
        <p:spPr>
          <a:xfrm>
            <a:off x="3174274" y="2220686"/>
            <a:ext cx="2612572" cy="1933303"/>
          </a:xfrm>
          <a:prstGeom prst="wedgeEllipseCallout">
            <a:avLst>
              <a:gd name="adj1" fmla="val -71109"/>
              <a:gd name="adj2" fmla="val 12389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AJUDO PARA MINIMIZAR OS CONFLITOS</a:t>
            </a:r>
          </a:p>
        </p:txBody>
      </p:sp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B0C98347-81A3-4198-B5A3-FC645954A1DA}"/>
              </a:ext>
            </a:extLst>
          </p:cNvPr>
          <p:cNvSpPr/>
          <p:nvPr/>
        </p:nvSpPr>
        <p:spPr>
          <a:xfrm>
            <a:off x="9006099" y="2464668"/>
            <a:ext cx="2704638" cy="1689321"/>
          </a:xfrm>
          <a:prstGeom prst="wedgeEllipseCallout">
            <a:avLst>
              <a:gd name="adj1" fmla="val -72951"/>
              <a:gd name="adj2" fmla="val -4206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32B9CD"/>
                </a:solidFill>
              </a:rPr>
              <a:t>SE EMPATAR...A DECISÃO É MINHA.</a:t>
            </a:r>
          </a:p>
        </p:txBody>
      </p:sp>
    </p:spTree>
    <p:extLst>
      <p:ext uri="{BB962C8B-B14F-4D97-AF65-F5344CB8AC3E}">
        <p14:creationId xmlns:p14="http://schemas.microsoft.com/office/powerpoint/2010/main" val="426151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82F40-8027-4368-836A-468BEBF1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24</a:t>
            </a:fld>
            <a:endParaRPr lang="pt-BR" sz="700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9A48A45-8EB4-4A59-8902-D8D2D4576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0172" y="76949"/>
            <a:ext cx="10137686" cy="765639"/>
          </a:xfrm>
        </p:spPr>
        <p:txBody>
          <a:bodyPr/>
          <a:lstStyle/>
          <a:p>
            <a:r>
              <a:rPr lang="pt-BR" sz="4000" dirty="0"/>
              <a:t>15. </a:t>
            </a:r>
            <a:r>
              <a:rPr lang="pt-BR" sz="4000" dirty="0" err="1"/>
              <a:t>Storyboard</a:t>
            </a:r>
            <a:r>
              <a:rPr lang="pt-BR" sz="4000" dirty="0"/>
              <a:t> 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0F3DD7-9C93-4B58-8A6F-42A51E2AA2BC}"/>
              </a:ext>
            </a:extLst>
          </p:cNvPr>
          <p:cNvSpPr txBox="1">
            <a:spLocks/>
          </p:cNvSpPr>
          <p:nvPr/>
        </p:nvSpPr>
        <p:spPr>
          <a:xfrm>
            <a:off x="495947" y="1294765"/>
            <a:ext cx="10575199" cy="60443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Montando o </a:t>
            </a:r>
            <a:r>
              <a:rPr lang="pt-BR" sz="2400" dirty="0" err="1">
                <a:solidFill>
                  <a:srgbClr val="292C34"/>
                </a:solidFill>
                <a:latin typeface="Exo 2" panose="00000500000000000000" pitchFamily="50" charset="0"/>
              </a:rPr>
              <a:t>storyboard</a:t>
            </a:r>
            <a:endParaRPr lang="pt-BR" sz="2400" dirty="0">
              <a:solidFill>
                <a:srgbClr val="292C34"/>
              </a:solidFill>
              <a:latin typeface="Exo 2" panose="00000500000000000000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8EE263-B1AA-41D9-8F77-BEFF09ECBB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051967" y="159995"/>
            <a:ext cx="4082855" cy="7561263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EAE6F707-E3A5-4820-B694-85CFD21A6E54}"/>
              </a:ext>
            </a:extLst>
          </p:cNvPr>
          <p:cNvSpPr txBox="1">
            <a:spLocks/>
          </p:cNvSpPr>
          <p:nvPr/>
        </p:nvSpPr>
        <p:spPr>
          <a:xfrm>
            <a:off x="8344494" y="1061223"/>
            <a:ext cx="4973527" cy="604027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Selecione um artista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Escolha uma cena de abertura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Trabalhem com o que têm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Inclua cabeçalhos simples e frases importantes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Não precisa explicar tudo, mas é legal dar uma ideia do que acontece.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Não capriche tanto nas primeiras versões (depois </a:t>
            </a:r>
            <a:r>
              <a:rPr lang="pt-BR" sz="2400" dirty="0" err="1">
                <a:solidFill>
                  <a:srgbClr val="292C34"/>
                </a:solidFill>
                <a:latin typeface="Exo 2" panose="00000500000000000000" pitchFamily="50" charset="0"/>
              </a:rPr>
              <a:t>vc</a:t>
            </a: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 passa a limpo)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O último quadro precisa mostrar o problema resolvido</a:t>
            </a:r>
          </a:p>
          <a:p>
            <a:pPr>
              <a:lnSpc>
                <a:spcPct val="120000"/>
              </a:lnSpc>
            </a:pPr>
            <a:endParaRPr lang="pt-BR" sz="2400" dirty="0">
              <a:solidFill>
                <a:srgbClr val="292C34"/>
              </a:solidFill>
              <a:latin typeface="Exo 2" panose="00000500000000000000" pitchFamily="50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795FED-9D79-4017-947C-D713C0EFB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8" r="18151" b="13658"/>
          <a:stretch/>
        </p:blipFill>
        <p:spPr bwMode="auto">
          <a:xfrm>
            <a:off x="312763" y="4957983"/>
            <a:ext cx="1107771" cy="233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BA49BA45-9926-4575-A20F-57CFC956EF94}"/>
              </a:ext>
            </a:extLst>
          </p:cNvPr>
          <p:cNvSpPr/>
          <p:nvPr/>
        </p:nvSpPr>
        <p:spPr>
          <a:xfrm>
            <a:off x="1627788" y="5776578"/>
            <a:ext cx="2289300" cy="1658811"/>
          </a:xfrm>
          <a:prstGeom prst="wedgeEllipseCallout">
            <a:avLst>
              <a:gd name="adj1" fmla="val -70609"/>
              <a:gd name="adj2" fmla="val -34564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ADORO DESENHAR!</a:t>
            </a:r>
          </a:p>
        </p:txBody>
      </p:sp>
    </p:spTree>
    <p:extLst>
      <p:ext uri="{BB962C8B-B14F-4D97-AF65-F5344CB8AC3E}">
        <p14:creationId xmlns:p14="http://schemas.microsoft.com/office/powerpoint/2010/main" val="21135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4157412" y="676846"/>
            <a:ext cx="5431387" cy="2592388"/>
          </a:xfrm>
        </p:spPr>
        <p:txBody>
          <a:bodyPr/>
          <a:lstStyle/>
          <a:p>
            <a:r>
              <a:rPr lang="pt-BR" dirty="0"/>
              <a:t>SERÁ QUE TEMOS UMA IDEIA BOA?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6E4F2-24BA-4E6B-90B9-5617AD76B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0" r="31513" b="13658"/>
          <a:stretch/>
        </p:blipFill>
        <p:spPr bwMode="auto">
          <a:xfrm>
            <a:off x="8301865" y="3224766"/>
            <a:ext cx="1147500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148E9AD1-B9CC-45C5-A18A-F8CAC0A605D2}"/>
              </a:ext>
            </a:extLst>
          </p:cNvPr>
          <p:cNvSpPr/>
          <p:nvPr/>
        </p:nvSpPr>
        <p:spPr>
          <a:xfrm>
            <a:off x="9588799" y="3580295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NÃO GOSTEI DA IDEIA..</a:t>
            </a:r>
          </a:p>
        </p:txBody>
      </p:sp>
    </p:spTree>
    <p:extLst>
      <p:ext uri="{BB962C8B-B14F-4D97-AF65-F5344CB8AC3E}">
        <p14:creationId xmlns:p14="http://schemas.microsoft.com/office/powerpoint/2010/main" val="26936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37254" y="3350622"/>
            <a:ext cx="2163607" cy="133304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Definidor: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Camila Mamede</a:t>
            </a:r>
            <a:endParaRPr lang="pt-BR" sz="12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Equipe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1AAF0E8-960F-4A51-A1ED-9C8761532A2F}"/>
              </a:ext>
            </a:extLst>
          </p:cNvPr>
          <p:cNvSpPr txBox="1">
            <a:spLocks/>
          </p:cNvSpPr>
          <p:nvPr/>
        </p:nvSpPr>
        <p:spPr>
          <a:xfrm>
            <a:off x="3097271" y="3350622"/>
            <a:ext cx="2373813" cy="1333046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Facilitador: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Milene Oliveira</a:t>
            </a:r>
          </a:p>
          <a:p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pic>
        <p:nvPicPr>
          <p:cNvPr id="1026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31D7B543-67C4-4F4E-B838-64F6DD0B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254" y="1663526"/>
            <a:ext cx="936108" cy="15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AF4530-A3C4-4A0D-BD7E-28D98B926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0909" y="4534840"/>
            <a:ext cx="7881403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A833C9-46CD-43EB-89CA-8D5BF14EB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7271" y="1539209"/>
            <a:ext cx="1144103" cy="16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2381971-1220-4600-B6B0-A54AB6A04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88471" y="1559587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1">
            <a:extLst>
              <a:ext uri="{FF2B5EF4-FFF2-40B4-BE49-F238E27FC236}">
                <a16:creationId xmlns:a16="http://schemas.microsoft.com/office/drawing/2014/main" id="{5FAB8EEB-089B-4608-89FD-3DADEB193FC0}"/>
              </a:ext>
            </a:extLst>
          </p:cNvPr>
          <p:cNvSpPr txBox="1">
            <a:spLocks/>
          </p:cNvSpPr>
          <p:nvPr/>
        </p:nvSpPr>
        <p:spPr>
          <a:xfrm>
            <a:off x="5788472" y="3350622"/>
            <a:ext cx="2589342" cy="1333046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Documentador: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Felipe França</a:t>
            </a:r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9F2AD31C-A1DA-4834-A529-B9BAC901B669}"/>
              </a:ext>
            </a:extLst>
          </p:cNvPr>
          <p:cNvSpPr txBox="1">
            <a:spLocks/>
          </p:cNvSpPr>
          <p:nvPr/>
        </p:nvSpPr>
        <p:spPr>
          <a:xfrm>
            <a:off x="9533158" y="1600952"/>
            <a:ext cx="2589342" cy="525704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Equipe: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Gustavo Henrique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Christian Raphael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Camila Mamede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Milene Oliveira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Felipe França</a:t>
            </a: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71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Liste os 3 negócios escolhidos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686C2D-C283-4AB1-A3D9-3D4E5310BFD9}"/>
              </a:ext>
            </a:extLst>
          </p:cNvPr>
          <p:cNvSpPr txBox="1"/>
          <p:nvPr/>
        </p:nvSpPr>
        <p:spPr>
          <a:xfrm>
            <a:off x="839463" y="3653378"/>
            <a:ext cx="261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POUPATEMPO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5202368" y="5573476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CALL CENTER</a:t>
            </a:r>
          </a:p>
        </p:txBody>
      </p:sp>
      <p:pic>
        <p:nvPicPr>
          <p:cNvPr id="2054" name="Picture 6" descr="Os melhores hospitais dos EUA — Setor Saúde">
            <a:extLst>
              <a:ext uri="{FF2B5EF4-FFF2-40B4-BE49-F238E27FC236}">
                <a16:creationId xmlns:a16="http://schemas.microsoft.com/office/drawing/2014/main" id="{17718356-D15A-468E-A171-24D3342C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2272" y="1914612"/>
            <a:ext cx="3217206" cy="21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D8B6-13EC-418F-9155-1C94BB3C70C0}"/>
              </a:ext>
            </a:extLst>
          </p:cNvPr>
          <p:cNvSpPr txBox="1"/>
          <p:nvPr/>
        </p:nvSpPr>
        <p:spPr>
          <a:xfrm>
            <a:off x="10184870" y="4059416"/>
            <a:ext cx="1965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HOSPITAIS</a:t>
            </a:r>
          </a:p>
        </p:txBody>
      </p:sp>
      <p:pic>
        <p:nvPicPr>
          <p:cNvPr id="2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85515ACD-9003-4282-9CA9-A163BC92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96" y="2764944"/>
            <a:ext cx="4012189" cy="280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l Poupatempo">
            <a:extLst>
              <a:ext uri="{FF2B5EF4-FFF2-40B4-BE49-F238E27FC236}">
                <a16:creationId xmlns:a16="http://schemas.microsoft.com/office/drawing/2014/main" id="{AF18C16E-C95F-4119-AF9C-141109C9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0" y="1809886"/>
            <a:ext cx="3079184" cy="18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Escolha um negócio e  pegue o Mapa....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686C2D-C283-4AB1-A3D9-3D4E5310BFD9}"/>
              </a:ext>
            </a:extLst>
          </p:cNvPr>
          <p:cNvSpPr txBox="1"/>
          <p:nvPr/>
        </p:nvSpPr>
        <p:spPr>
          <a:xfrm>
            <a:off x="878653" y="3615497"/>
            <a:ext cx="261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POUPATEMPO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93A2B8-2775-49B3-98B5-3FCFA634466E}"/>
              </a:ext>
            </a:extLst>
          </p:cNvPr>
          <p:cNvSpPr txBox="1"/>
          <p:nvPr/>
        </p:nvSpPr>
        <p:spPr>
          <a:xfrm>
            <a:off x="5142225" y="5627698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CALL CENTER</a:t>
            </a:r>
          </a:p>
        </p:txBody>
      </p:sp>
      <p:pic>
        <p:nvPicPr>
          <p:cNvPr id="2054" name="Picture 6" descr="Os melhores hospitais dos EUA — Setor Saúde">
            <a:extLst>
              <a:ext uri="{FF2B5EF4-FFF2-40B4-BE49-F238E27FC236}">
                <a16:creationId xmlns:a16="http://schemas.microsoft.com/office/drawing/2014/main" id="{17718356-D15A-468E-A171-24D3342C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2272" y="1914612"/>
            <a:ext cx="3217206" cy="21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CBD8B6-13EC-418F-9155-1C94BB3C70C0}"/>
              </a:ext>
            </a:extLst>
          </p:cNvPr>
          <p:cNvSpPr txBox="1"/>
          <p:nvPr/>
        </p:nvSpPr>
        <p:spPr>
          <a:xfrm>
            <a:off x="10184870" y="4059416"/>
            <a:ext cx="1965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HOSPITAIS</a:t>
            </a:r>
          </a:p>
        </p:txBody>
      </p:sp>
      <p:sp>
        <p:nvSpPr>
          <p:cNvPr id="2" name="Círculo: Vazio 1">
            <a:extLst>
              <a:ext uri="{FF2B5EF4-FFF2-40B4-BE49-F238E27FC236}">
                <a16:creationId xmlns:a16="http://schemas.microsoft.com/office/drawing/2014/main" id="{8574D669-A7D8-44F8-AC2B-48359CDCC23A}"/>
              </a:ext>
            </a:extLst>
          </p:cNvPr>
          <p:cNvSpPr/>
          <p:nvPr/>
        </p:nvSpPr>
        <p:spPr>
          <a:xfrm>
            <a:off x="3752694" y="1982331"/>
            <a:ext cx="5512525" cy="4898764"/>
          </a:xfrm>
          <a:prstGeom prst="donut">
            <a:avLst>
              <a:gd name="adj" fmla="val 4976"/>
            </a:avLst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36CEDEF3-31BC-4EA4-BD61-3C4701AB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94" y="2987014"/>
            <a:ext cx="3568523" cy="24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rtal Poupatempo">
            <a:extLst>
              <a:ext uri="{FF2B5EF4-FFF2-40B4-BE49-F238E27FC236}">
                <a16:creationId xmlns:a16="http://schemas.microsoft.com/office/drawing/2014/main" id="{B736166B-EFB6-4ADE-BCE8-7081224B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0" y="1809886"/>
            <a:ext cx="3079184" cy="18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1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Conflito? Empatou?</a:t>
            </a:r>
          </a:p>
        </p:txBody>
      </p:sp>
      <p:pic>
        <p:nvPicPr>
          <p:cNvPr id="1026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31D7B543-67C4-4F4E-B838-64F6DD0B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2614" y="2464668"/>
            <a:ext cx="1614003" cy="26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A833C9-46CD-43EB-89CA-8D5BF14EB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6604" y="2326953"/>
            <a:ext cx="1776735" cy="25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C582DA0C-E144-4C3A-A02A-CB6D597FC25B}"/>
              </a:ext>
            </a:extLst>
          </p:cNvPr>
          <p:cNvSpPr/>
          <p:nvPr/>
        </p:nvSpPr>
        <p:spPr>
          <a:xfrm>
            <a:off x="3174274" y="2220686"/>
            <a:ext cx="2612572" cy="1933303"/>
          </a:xfrm>
          <a:prstGeom prst="wedgeEllipseCallout">
            <a:avLst>
              <a:gd name="adj1" fmla="val -71109"/>
              <a:gd name="adj2" fmla="val 2151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AJUDO A MEDIAR</a:t>
            </a:r>
          </a:p>
        </p:txBody>
      </p:sp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B0C98347-81A3-4198-B5A3-FC645954A1DA}"/>
              </a:ext>
            </a:extLst>
          </p:cNvPr>
          <p:cNvSpPr/>
          <p:nvPr/>
        </p:nvSpPr>
        <p:spPr>
          <a:xfrm>
            <a:off x="9006099" y="2220686"/>
            <a:ext cx="2612572" cy="1933303"/>
          </a:xfrm>
          <a:prstGeom prst="wedgeEllipseCallout">
            <a:avLst>
              <a:gd name="adj1" fmla="val -71109"/>
              <a:gd name="adj2" fmla="val 2151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SE EMPATAR...A DECISÃO É MINHA.</a:t>
            </a:r>
          </a:p>
        </p:txBody>
      </p:sp>
    </p:spTree>
    <p:extLst>
      <p:ext uri="{BB962C8B-B14F-4D97-AF65-F5344CB8AC3E}">
        <p14:creationId xmlns:p14="http://schemas.microsoft.com/office/powerpoint/2010/main" val="307363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631273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Criar uma solução inovadora.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dirty="0"/>
              <a:t>R: Receber bons elogios da banca e desenvolver-se profissionalmente.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dirty="0"/>
              <a:t>R: Implementar uma nova tecnologia e aprender novas metodologias.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Meta Otimista do Semestre (Nosso longo prazo)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2BC58FD-B1A5-4582-B411-19A041EEA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2" t="9934" r="44024" b="13882"/>
          <a:stretch/>
        </p:blipFill>
        <p:spPr bwMode="auto">
          <a:xfrm>
            <a:off x="10147208" y="5603523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F6215E8A-C2CF-4B76-9CC3-51306C96BE91}"/>
              </a:ext>
            </a:extLst>
          </p:cNvPr>
          <p:cNvSpPr/>
          <p:nvPr/>
        </p:nvSpPr>
        <p:spPr>
          <a:xfrm>
            <a:off x="11500137" y="5304524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ESCREVO NOS SLIDES</a:t>
            </a:r>
          </a:p>
        </p:txBody>
      </p:sp>
    </p:spTree>
    <p:extLst>
      <p:ext uri="{BB962C8B-B14F-4D97-AF65-F5344CB8AC3E}">
        <p14:creationId xmlns:p14="http://schemas.microsoft.com/office/powerpoint/2010/main" val="3002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631273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Resolver a necessidade do cliente.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dirty="0"/>
              <a:t>R: Passar de semestre.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dirty="0"/>
              <a:t>R: Melhorar o trabalho em equipe.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Meta Pessimista do Semestre (Nosso longo prazo)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971F06C-265C-4612-B0F4-A213049BA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47208" y="5603523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3A6BB1BF-F67B-470F-BFC9-CDC83830F2AC}"/>
              </a:ext>
            </a:extLst>
          </p:cNvPr>
          <p:cNvSpPr/>
          <p:nvPr/>
        </p:nvSpPr>
        <p:spPr>
          <a:xfrm>
            <a:off x="11500137" y="5304524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ESCREVO NOS SLIDES</a:t>
            </a:r>
          </a:p>
        </p:txBody>
      </p:sp>
    </p:spTree>
    <p:extLst>
      <p:ext uri="{BB962C8B-B14F-4D97-AF65-F5344CB8AC3E}">
        <p14:creationId xmlns:p14="http://schemas.microsoft.com/office/powerpoint/2010/main" val="36280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82F40-8027-4368-836A-468BEBF1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5582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00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9A48A45-8EB4-4A59-8902-D8D2D4576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9508" y="76948"/>
            <a:ext cx="10137686" cy="765639"/>
          </a:xfrm>
        </p:spPr>
        <p:txBody>
          <a:bodyPr/>
          <a:lstStyle/>
          <a:p>
            <a:r>
              <a:rPr lang="pt-BR" sz="4000" dirty="0"/>
              <a:t>4. Mapa do problema...se precisar</a:t>
            </a: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F65C73D6-9DDF-473E-87D8-50BBC695F9C0}"/>
              </a:ext>
            </a:extLst>
          </p:cNvPr>
          <p:cNvSpPr txBox="1">
            <a:spLocks/>
          </p:cNvSpPr>
          <p:nvPr/>
        </p:nvSpPr>
        <p:spPr>
          <a:xfrm>
            <a:off x="384771" y="1332359"/>
            <a:ext cx="10205193" cy="17381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Projeto: </a:t>
            </a:r>
            <a:r>
              <a:rPr lang="pt-BR" sz="3200" b="1" dirty="0">
                <a:solidFill>
                  <a:srgbClr val="292C34"/>
                </a:solidFill>
                <a:latin typeface="Exo 2" panose="00000500000000000000" pitchFamily="50" charset="0"/>
              </a:rPr>
              <a:t>Monitoração de </a:t>
            </a:r>
            <a:r>
              <a:rPr lang="pt-BR" sz="3200" b="1" dirty="0" err="1">
                <a:solidFill>
                  <a:srgbClr val="292C34"/>
                </a:solidFill>
                <a:latin typeface="Exo 2" panose="00000500000000000000" pitchFamily="50" charset="0"/>
              </a:rPr>
              <a:t>Call</a:t>
            </a:r>
            <a:r>
              <a:rPr lang="pt-BR" sz="3200" b="1" dirty="0">
                <a:solidFill>
                  <a:srgbClr val="292C34"/>
                </a:solidFill>
                <a:latin typeface="Exo 2" panose="00000500000000000000" pitchFamily="50" charset="0"/>
              </a:rPr>
              <a:t> Center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Meta: Agilizar o atendimento / Suporte </a:t>
            </a:r>
          </a:p>
          <a:p>
            <a:pPr marL="0" indent="0" algn="just">
              <a:buNone/>
            </a:pPr>
            <a:endParaRPr lang="pt-BR" sz="21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rgbClr val="292C34"/>
              </a:solidFill>
              <a:latin typeface="Exo 2" panose="00000500000000000000" pitchFamily="50" charset="0"/>
            </a:endParaRPr>
          </a:p>
        </p:txBody>
      </p:sp>
      <p:sp>
        <p:nvSpPr>
          <p:cNvPr id="2" name="Pentágono 1"/>
          <p:cNvSpPr/>
          <p:nvPr/>
        </p:nvSpPr>
        <p:spPr>
          <a:xfrm>
            <a:off x="470263" y="3311488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8" name="Pentágono 7"/>
          <p:cNvSpPr/>
          <p:nvPr/>
        </p:nvSpPr>
        <p:spPr>
          <a:xfrm>
            <a:off x="473333" y="4329165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OPERADOR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92863" y="3346523"/>
            <a:ext cx="1570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AGUARDAM NA FILA</a:t>
            </a:r>
            <a:endParaRPr lang="pt-BR" sz="1800" dirty="0"/>
          </a:p>
        </p:txBody>
      </p:sp>
      <p:sp>
        <p:nvSpPr>
          <p:cNvPr id="10" name="Retângulo 9"/>
          <p:cNvSpPr/>
          <p:nvPr/>
        </p:nvSpPr>
        <p:spPr>
          <a:xfrm>
            <a:off x="6783475" y="6590684"/>
            <a:ext cx="169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VAI ATÉ A MÁQUINA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587922" y="3359590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PESQUISA DE SATISFAÇÃO</a:t>
            </a:r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8723231" y="4402483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REALIZA O ATENDIMENTO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068925" y="3456298"/>
            <a:ext cx="2151720" cy="718492"/>
          </a:xfrm>
          <a:prstGeom prst="rect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 FINALIZADO</a:t>
            </a:r>
          </a:p>
        </p:txBody>
      </p:sp>
      <p:sp>
        <p:nvSpPr>
          <p:cNvPr id="9" name="Seta para Baixo 8"/>
          <p:cNvSpPr/>
          <p:nvPr/>
        </p:nvSpPr>
        <p:spPr>
          <a:xfrm rot="19562752">
            <a:off x="3835211" y="3662522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>
            <a:off x="6637586" y="4904435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 rot="16200000">
            <a:off x="8515914" y="6625817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Pentágono 7">
            <a:extLst>
              <a:ext uri="{FF2B5EF4-FFF2-40B4-BE49-F238E27FC236}">
                <a16:creationId xmlns:a16="http://schemas.microsoft.com/office/drawing/2014/main" id="{E70552B6-978D-44FF-AF0E-98AC88DB7E38}"/>
              </a:ext>
            </a:extLst>
          </p:cNvPr>
          <p:cNvSpPr/>
          <p:nvPr/>
        </p:nvSpPr>
        <p:spPr>
          <a:xfrm>
            <a:off x="384771" y="6444107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F69CE5-C36E-4522-A3E7-0068984F820B}"/>
              </a:ext>
            </a:extLst>
          </p:cNvPr>
          <p:cNvSpPr/>
          <p:nvPr/>
        </p:nvSpPr>
        <p:spPr>
          <a:xfrm>
            <a:off x="6284847" y="4467989"/>
            <a:ext cx="1425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PEDE AJUDA</a:t>
            </a:r>
            <a:endParaRPr lang="pt-BR" sz="18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4553112-A97A-4335-9213-3DC6389522B8}"/>
              </a:ext>
            </a:extLst>
          </p:cNvPr>
          <p:cNvSpPr/>
          <p:nvPr/>
        </p:nvSpPr>
        <p:spPr>
          <a:xfrm>
            <a:off x="2720993" y="4459366"/>
            <a:ext cx="291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PROBLEMAS NO COMPUTADOR</a:t>
            </a:r>
            <a:endParaRPr lang="pt-BR" sz="1800" dirty="0"/>
          </a:p>
        </p:txBody>
      </p:sp>
      <p:sp>
        <p:nvSpPr>
          <p:cNvPr id="23" name="Seta para Baixo 14">
            <a:extLst>
              <a:ext uri="{FF2B5EF4-FFF2-40B4-BE49-F238E27FC236}">
                <a16:creationId xmlns:a16="http://schemas.microsoft.com/office/drawing/2014/main" id="{E6E2AC5A-2C17-451E-8CD7-D186447D5EA5}"/>
              </a:ext>
            </a:extLst>
          </p:cNvPr>
          <p:cNvSpPr/>
          <p:nvPr/>
        </p:nvSpPr>
        <p:spPr>
          <a:xfrm rot="16200000">
            <a:off x="5590743" y="4393787"/>
            <a:ext cx="720080" cy="59593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eta para Baixo 15">
            <a:extLst>
              <a:ext uri="{FF2B5EF4-FFF2-40B4-BE49-F238E27FC236}">
                <a16:creationId xmlns:a16="http://schemas.microsoft.com/office/drawing/2014/main" id="{E88EFBA5-D252-4BF5-843E-C98F247BD580}"/>
              </a:ext>
            </a:extLst>
          </p:cNvPr>
          <p:cNvSpPr/>
          <p:nvPr/>
        </p:nvSpPr>
        <p:spPr>
          <a:xfrm rot="10800000">
            <a:off x="9346911" y="4045518"/>
            <a:ext cx="713901" cy="4224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15873B68-D8F8-49F2-987A-46A33CD68F55}"/>
              </a:ext>
            </a:extLst>
          </p:cNvPr>
          <p:cNvSpPr/>
          <p:nvPr/>
        </p:nvSpPr>
        <p:spPr>
          <a:xfrm rot="16200000">
            <a:off x="10420853" y="3569420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spaço Reservado para Número de Slide 2">
            <a:extLst>
              <a:ext uri="{FF2B5EF4-FFF2-40B4-BE49-F238E27FC236}">
                <a16:creationId xmlns:a16="http://schemas.microsoft.com/office/drawing/2014/main" id="{33AE371C-2432-4839-A9A5-1510A1706E8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0CEC89-1533-4ABE-A539-B930B0CCAE6B}"/>
              </a:ext>
            </a:extLst>
          </p:cNvPr>
          <p:cNvSpPr/>
          <p:nvPr/>
        </p:nvSpPr>
        <p:spPr>
          <a:xfrm>
            <a:off x="9055943" y="6603974"/>
            <a:ext cx="1694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REPARA A MÁQUINA</a:t>
            </a:r>
          </a:p>
        </p:txBody>
      </p:sp>
      <p:sp>
        <p:nvSpPr>
          <p:cNvPr id="28" name="Seta para Baixo 15">
            <a:extLst>
              <a:ext uri="{FF2B5EF4-FFF2-40B4-BE49-F238E27FC236}">
                <a16:creationId xmlns:a16="http://schemas.microsoft.com/office/drawing/2014/main" id="{93ED986C-299C-49B1-93E9-5788F2689438}"/>
              </a:ext>
            </a:extLst>
          </p:cNvPr>
          <p:cNvSpPr/>
          <p:nvPr/>
        </p:nvSpPr>
        <p:spPr>
          <a:xfrm rot="10800000">
            <a:off x="9542953" y="5114321"/>
            <a:ext cx="720080" cy="12780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Pentágono 7">
            <a:extLst>
              <a:ext uri="{FF2B5EF4-FFF2-40B4-BE49-F238E27FC236}">
                <a16:creationId xmlns:a16="http://schemas.microsoft.com/office/drawing/2014/main" id="{B6A19278-8C20-44C5-9C2F-7CA1679FF15F}"/>
              </a:ext>
            </a:extLst>
          </p:cNvPr>
          <p:cNvSpPr/>
          <p:nvPr/>
        </p:nvSpPr>
        <p:spPr>
          <a:xfrm>
            <a:off x="438509" y="5361629"/>
            <a:ext cx="1894921" cy="863302"/>
          </a:xfrm>
          <a:prstGeom prst="homePlate">
            <a:avLst/>
          </a:prstGeom>
          <a:solidFill>
            <a:srgbClr val="32B9CD"/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SUPERVISOR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FFB94BB-7E39-4BE5-ADF5-C598F9C5A74F}"/>
              </a:ext>
            </a:extLst>
          </p:cNvPr>
          <p:cNvSpPr/>
          <p:nvPr/>
        </p:nvSpPr>
        <p:spPr>
          <a:xfrm>
            <a:off x="6150575" y="5567566"/>
            <a:ext cx="1694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ABRE CHAMDO</a:t>
            </a:r>
          </a:p>
        </p:txBody>
      </p:sp>
      <p:sp>
        <p:nvSpPr>
          <p:cNvPr id="31" name="Seta para Baixo 8">
            <a:extLst>
              <a:ext uri="{FF2B5EF4-FFF2-40B4-BE49-F238E27FC236}">
                <a16:creationId xmlns:a16="http://schemas.microsoft.com/office/drawing/2014/main" id="{17DC435D-39C2-481C-895C-484C8B19C2D3}"/>
              </a:ext>
            </a:extLst>
          </p:cNvPr>
          <p:cNvSpPr/>
          <p:nvPr/>
        </p:nvSpPr>
        <p:spPr>
          <a:xfrm rot="19562752">
            <a:off x="7029351" y="6059173"/>
            <a:ext cx="720080" cy="57606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Picture 2" descr="Conjunto de ícones do serviço do Call Center - Download Vetores Gratis,  Desenhos de Vetor, Modelos e Clipart">
            <a:extLst>
              <a:ext uri="{FF2B5EF4-FFF2-40B4-BE49-F238E27FC236}">
                <a16:creationId xmlns:a16="http://schemas.microsoft.com/office/drawing/2014/main" id="{F21C5F5B-6939-40F1-88BD-9ACB4F63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030" y="555447"/>
            <a:ext cx="3568523" cy="249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9" grpId="0" animBg="1"/>
      <p:bldP spid="15" grpId="0" animBg="1"/>
      <p:bldP spid="16" grpId="0" animBg="1"/>
      <p:bldP spid="21" grpId="0"/>
      <p:bldP spid="22" grpId="0"/>
      <p:bldP spid="23" grpId="0" animBg="1"/>
      <p:bldP spid="24" grpId="0" animBg="1"/>
      <p:bldP spid="25" grpId="0" animBg="1"/>
      <p:bldP spid="27" grpId="0"/>
      <p:bldP spid="28" grpId="0" animBg="1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323129-B204-40D5-AFF8-9C9A9BF3922E}">
  <ds:schemaRefs>
    <ds:schemaRef ds:uri="bbcd8c33-6940-4d4c-a587-bbc736ca1e4d"/>
    <ds:schemaRef ds:uri="http://purl.org/dc/dcmitype/"/>
    <ds:schemaRef ds:uri="http://schemas.microsoft.com/office/infopath/2007/PartnerControls"/>
    <ds:schemaRef ds:uri="4327b14a-fe89-488e-9f6d-9658cacf372b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766</Words>
  <Application>Microsoft Office PowerPoint</Application>
  <PresentationFormat>Personalizar</PresentationFormat>
  <Paragraphs>212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Exo 2</vt:lpstr>
      <vt:lpstr>Tahoma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22</cp:revision>
  <dcterms:created xsi:type="dcterms:W3CDTF">2016-12-01T16:19:35Z</dcterms:created>
  <dcterms:modified xsi:type="dcterms:W3CDTF">2020-08-28T04:38:59Z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