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256" r:id="rId7"/>
    <p:sldId id="344" r:id="rId8"/>
    <p:sldId id="471" r:id="rId9"/>
    <p:sldId id="473" r:id="rId10"/>
    <p:sldId id="472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3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5" d="100"/>
          <a:sy n="75" d="100"/>
        </p:scale>
        <p:origin x="605" y="53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Safe </a:t>
            </a:r>
            <a:r>
              <a:rPr lang="pt-BR" dirty="0" err="1"/>
              <a:t>Route</a:t>
            </a:r>
            <a:endParaRPr lang="pt-BR" dirty="0"/>
          </a:p>
          <a:p>
            <a:r>
              <a:rPr lang="pt-BR" dirty="0"/>
              <a:t>Data: </a:t>
            </a:r>
          </a:p>
          <a:p>
            <a:r>
              <a:rPr lang="pt-BR" dirty="0"/>
              <a:t>25/02/2021</a:t>
            </a:r>
          </a:p>
          <a:p>
            <a:r>
              <a:rPr lang="pt-BR" dirty="0"/>
              <a:t>Grupo 7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documento de justificativa;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2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– Versão 2;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Lean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Ux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Macro – Versão 1;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Chave da API de geolocalização;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Procura das possíveis personas para entrevistar.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Criação da conta do GitHub.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diagrama de classes.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protótipo de tela.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Backlog;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MER;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Entrevista de possíveis personas;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jornada do usuário.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04/03/2021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diagrama de classes;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protótipo de tela;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do Mapa de Empatia;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Criação do Backlog;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do MER;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</a:rPr>
              <a:t>Entrevista de possíveis personas;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da jornada do usuário.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2060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DD/MM/AAAA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Ex. Instalação do banco de dados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Ex. Tela com Bug, Cloud não suporta tipo de serviço escolhido,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etc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18532</TotalTime>
  <Words>323</Words>
  <Application>Microsoft Office PowerPoint</Application>
  <PresentationFormat>Personalizar</PresentationFormat>
  <Paragraphs>97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– 25/02/2021</vt:lpstr>
      <vt:lpstr>SEMANA 2 – 04/03/2021</vt:lpstr>
      <vt:lpstr>SEMANA 2 - DD/MM/AAAA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Camila Mamede Cabral</cp:lastModifiedBy>
  <cp:revision>353</cp:revision>
  <cp:lastPrinted>2018-08-30T22:45:44Z</cp:lastPrinted>
  <dcterms:created xsi:type="dcterms:W3CDTF">2016-12-01T16:19:35Z</dcterms:created>
  <dcterms:modified xsi:type="dcterms:W3CDTF">2021-02-28T17:10:49Z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