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81" r:id="rId2"/>
    <p:sldId id="299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3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4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5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78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84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001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157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97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761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473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82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49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29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27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58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58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42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9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48D3B-6987-4C26-BD1A-484C1546EC65}"/>
              </a:ext>
            </a:extLst>
          </p:cNvPr>
          <p:cNvSpPr/>
          <p:nvPr/>
        </p:nvSpPr>
        <p:spPr>
          <a:xfrm>
            <a:off x="263902" y="3837214"/>
            <a:ext cx="8569855" cy="1158187"/>
          </a:xfrm>
          <a:prstGeom prst="roundRect">
            <a:avLst>
              <a:gd name="adj" fmla="val 609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57A7ED-BBB5-4A0A-962D-D54AA53B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3700"/>
              </p:ext>
            </p:extLst>
          </p:nvPr>
        </p:nvGraphicFramePr>
        <p:xfrm>
          <a:off x="1524000" y="633158"/>
          <a:ext cx="6096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662141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67727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Kota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Terminal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7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Jakarta Pusat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Pasar </a:t>
                      </a:r>
                      <a:r>
                        <a:rPr lang="en-US" dirty="0" err="1">
                          <a:latin typeface="Raleway" pitchFamily="2" charset="0"/>
                        </a:rPr>
                        <a:t>Senen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0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Jakarta Barat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Grogol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Kalideres</a:t>
                      </a:r>
                      <a:endParaRPr lang="en-ID" dirty="0">
                        <a:solidFill>
                          <a:srgbClr val="FF0000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Jakarta Selatan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Blok M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Lebak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Bulus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Manggarai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Pasar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Minggu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Ragunan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Jakarta Timur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aleway" pitchFamily="2" charset="0"/>
                        </a:rPr>
                        <a:t>Cililitan</a:t>
                      </a:r>
                      <a:r>
                        <a:rPr lang="en-US" dirty="0">
                          <a:latin typeface="Raleway" pitchFamily="2" charset="0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Kampung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Melayu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Kampung Rambutan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Klender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Pinang Ranti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Pulo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Gadung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Pulo</a:t>
                      </a:r>
                      <a:r>
                        <a:rPr lang="en-ID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Gebang</a:t>
                      </a:r>
                      <a:r>
                        <a:rPr lang="en-ID" sz="14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Rawamangun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1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Jakarta Utara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Raleway" pitchFamily="2" charset="0"/>
                        </a:rPr>
                        <a:t>Tanjung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Raleway" pitchFamily="2" charset="0"/>
                        </a:rPr>
                        <a:t>Priok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Raleway" pitchFamily="2" charset="0"/>
                        </a:rPr>
                        <a:t> </a:t>
                      </a:r>
                      <a:r>
                        <a:rPr lang="en-ID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· </a:t>
                      </a:r>
                      <a:r>
                        <a:rPr lang="en-ID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Muara </a:t>
                      </a:r>
                      <a:r>
                        <a:rPr lang="en-ID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Raleway" pitchFamily="2" charset="0"/>
                          <a:ea typeface="+mn-ea"/>
                          <a:cs typeface="+mn-cs"/>
                          <a:sym typeface="Arial"/>
                        </a:rPr>
                        <a:t>Angke</a:t>
                      </a:r>
                      <a:endParaRPr lang="en-ID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60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C3D28D-7E87-48D9-83BB-B516E4E7B1B5}"/>
              </a:ext>
            </a:extLst>
          </p:cNvPr>
          <p:cNvSpPr txBox="1"/>
          <p:nvPr/>
        </p:nvSpPr>
        <p:spPr>
          <a:xfrm>
            <a:off x="310243" y="3835568"/>
            <a:ext cx="84173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Terminal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Tipe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A: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melayani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kendaraan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penumpang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umum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untuk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angkutan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antar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kota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antar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propinsi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(AKAP), dan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angkutan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lintas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batas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antar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negara,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angkutan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antar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kota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dalam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propinasi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(AKDP),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angkutan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kota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(AK)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serta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angkutan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aleway" pitchFamily="2" charset="0"/>
              </a:rPr>
              <a:t>pedesaan</a:t>
            </a:r>
            <a:r>
              <a:rPr lang="en-US" dirty="0">
                <a:solidFill>
                  <a:srgbClr val="FF0000"/>
                </a:solidFill>
                <a:latin typeface="Raleway" pitchFamily="2" charset="0"/>
              </a:rPr>
              <a:t> (ADES).</a:t>
            </a:r>
          </a:p>
          <a:p>
            <a:r>
              <a:rPr lang="en-US" dirty="0">
                <a:latin typeface="Raleway" pitchFamily="2" charset="0"/>
              </a:rPr>
              <a:t>Terminal </a:t>
            </a:r>
            <a:r>
              <a:rPr lang="en-US" dirty="0" err="1">
                <a:latin typeface="Raleway" pitchFamily="2" charset="0"/>
              </a:rPr>
              <a:t>Tipe</a:t>
            </a:r>
            <a:r>
              <a:rPr lang="en-US" dirty="0">
                <a:latin typeface="Raleway" pitchFamily="2" charset="0"/>
              </a:rPr>
              <a:t> B: </a:t>
            </a:r>
            <a:r>
              <a:rPr lang="en-US" dirty="0" err="1">
                <a:latin typeface="Raleway" pitchFamily="2" charset="0"/>
              </a:rPr>
              <a:t>melayani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kendaraan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penumpang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umum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untuk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angkutan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antar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kota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dalam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propinasi</a:t>
            </a:r>
            <a:r>
              <a:rPr lang="en-US" dirty="0">
                <a:latin typeface="Raleway" pitchFamily="2" charset="0"/>
              </a:rPr>
              <a:t> (AKDP), </a:t>
            </a:r>
            <a:r>
              <a:rPr lang="en-US" dirty="0" err="1">
                <a:latin typeface="Raleway" pitchFamily="2" charset="0"/>
              </a:rPr>
              <a:t>angkutan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kota</a:t>
            </a:r>
            <a:r>
              <a:rPr lang="en-US" dirty="0">
                <a:latin typeface="Raleway" pitchFamily="2" charset="0"/>
              </a:rPr>
              <a:t> (AK) </a:t>
            </a:r>
            <a:r>
              <a:rPr lang="en-US" dirty="0" err="1">
                <a:latin typeface="Raleway" pitchFamily="2" charset="0"/>
              </a:rPr>
              <a:t>serta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angkutan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pedesaan</a:t>
            </a:r>
            <a:r>
              <a:rPr lang="en-US" dirty="0">
                <a:latin typeface="Raleway" pitchFamily="2" charset="0"/>
              </a:rPr>
              <a:t> (ADES).</a:t>
            </a:r>
            <a:endParaRPr lang="en-ID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Blok M/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fi-FI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Melawai, Kebayoran Baru, Jakarta Selatan.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333888" y="4835723"/>
            <a:ext cx="1810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Kompasiana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A571303-B6ED-4F84-BEB7-A02D5D73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79" y="889120"/>
            <a:ext cx="3041857" cy="38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9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Kampung Melayu/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J</a:t>
            </a:r>
            <a:r>
              <a:rPr lang="sv-SE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l. Raya Pd. Gede No.18, Pinang Ranti, Kec. Makasar, Kota Jakarta Timur.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178397" y="4835723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Tribun</a:t>
            </a:r>
            <a:r>
              <a:rPr lang="en-US" dirty="0">
                <a:latin typeface="Raleway" pitchFamily="2" charset="0"/>
              </a:rPr>
              <a:t> Jakarta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736E9CC-BCB5-4951-A9D9-E08008ABB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5" r="5707"/>
          <a:stretch/>
        </p:blipFill>
        <p:spPr bwMode="auto">
          <a:xfrm>
            <a:off x="773690" y="1288325"/>
            <a:ext cx="4433207" cy="31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3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Klender/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sv-SE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l. Raya Pd. Gede No.18, Pinang Ranti, Kec. Makasar, Kota Jakarta Timur.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487777" y="483572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Wartakota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BF826B8-005C-434B-88F6-70721935D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51"/>
          <a:stretch/>
        </p:blipFill>
        <p:spPr bwMode="auto">
          <a:xfrm>
            <a:off x="726622" y="1286855"/>
            <a:ext cx="4433207" cy="31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9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Pasar Minggu/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sv-SE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RT.4/RW.1, Ps. Minggu, Kec. Ps. Minggu, Kota Jakarta Selatan.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143131" y="4835723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beritajakarta.id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140BBD1-BE2D-4A00-B8EB-1530BB12E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6" y="1286185"/>
            <a:ext cx="4147457" cy="31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5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Muara Angke/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sv-SE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Pluit, Kec. Penjaringan, Kota Jakarta Utara.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200839" y="4835723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ApaBuka.com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CCA627A-B25E-45E4-BB54-FAF36D299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90"/>
          <a:stretch/>
        </p:blipFill>
        <p:spPr bwMode="auto">
          <a:xfrm>
            <a:off x="869496" y="1250602"/>
            <a:ext cx="4147458" cy="312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8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Rawa Buaya/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sv-SE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Komplek Terminal Rawa Buaya, Kalideres, Kec. Kalideres, Jakarta Barat.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143131" y="4835723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beritajakarta.id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5362" name="Picture 2" descr="Terminal Rawa Buaya akan Dijadikan Terminal Terpadu">
            <a:extLst>
              <a:ext uri="{FF2B5EF4-FFF2-40B4-BE49-F238E27FC236}">
                <a16:creationId xmlns:a16="http://schemas.microsoft.com/office/drawing/2014/main" id="{1DDDC4F3-3E43-4EBF-86AA-A081D0DE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4" y="1217612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30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Cililitan/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fi-FI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Cililitan, RW.3, Kramat Jati, Kec. Kramat jati, Kota Jakarta Timur.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450908" y="4835723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DetikNews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6386" name="Picture 2" descr="Penumpang Menumpuk di Pool Bus Cililitan, Antre Naik Bus Hingga 7 Jam">
            <a:extLst>
              <a:ext uri="{FF2B5EF4-FFF2-40B4-BE49-F238E27FC236}">
                <a16:creationId xmlns:a16="http://schemas.microsoft.com/office/drawing/2014/main" id="{FE7A20D4-3025-4866-921D-BD7BE79D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6" y="1217612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0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Manggarai/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fi-FI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Pasar Manggis, Kota Jakarta Selatan.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215266" y="4835723"/>
            <a:ext cx="1928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Merdeka.com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7416" name="Picture 8" descr="Siang ini, Jokowi resmikan Terminal bus Manggarai">
            <a:extLst>
              <a:ext uri="{FF2B5EF4-FFF2-40B4-BE49-F238E27FC236}">
                <a16:creationId xmlns:a16="http://schemas.microsoft.com/office/drawing/2014/main" id="{C0A124B7-0273-43D0-A91E-E98017D30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3" r="16340"/>
          <a:stretch/>
        </p:blipFill>
        <p:spPr bwMode="auto">
          <a:xfrm>
            <a:off x="559656" y="1217612"/>
            <a:ext cx="476713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9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Manggarai/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fi-FI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Jl. Pegambiran No.31A, Jati, Kec. Pulo Gadung, Kota Jakarta Timur.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518234" y="4835723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Tempo.co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8438" name="Picture 6" descr="Kibang-Kibut Renovasi Terminal Rawamangun - Metro - koran.tempo.co">
            <a:extLst>
              <a:ext uri="{FF2B5EF4-FFF2-40B4-BE49-F238E27FC236}">
                <a16:creationId xmlns:a16="http://schemas.microsoft.com/office/drawing/2014/main" id="{2A266826-A534-478D-A1FE-9DFEF90F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9" y="1209209"/>
            <a:ext cx="4829523" cy="321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3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Ragunan/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sv-SE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Jl. Saco No.54, Ragunan, Ps. Minggu, Kota Jakarta Selatan.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487777" y="483572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Wartakota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FE1D28E-8277-4998-B5D1-D40DF54A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1275381"/>
            <a:ext cx="5059136" cy="31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Pulo Gebang/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Jl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Sejajar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Sisi Tol Timur KM 2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Pulo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Gebang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Cakung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Kota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Administrasi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Jakarta Timur.</a:t>
            </a:r>
          </a:p>
          <a:p>
            <a:r>
              <a:rPr lang="en-ID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Operation Date: 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28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Desember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2016.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A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47BA91-7306-4999-9D8D-85FB9C92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6" y="1054567"/>
            <a:ext cx="5606721" cy="35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494188" y="4835723"/>
            <a:ext cx="164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BeritaSatu</a:t>
            </a:r>
            <a:endParaRPr lang="en-ID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9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Grogol/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Jalan Kyai Tapa 1 11450 Grogol,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Petamburan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Jakarta Barat, Daerah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Khusus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Ibukota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Jakarta.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A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672122" y="4835723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Kompas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AC3FB8-02DC-4192-9E3F-6BEA78C2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1" y="1058417"/>
            <a:ext cx="5354969" cy="356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2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Pulogadung/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Jl.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Perintis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Kemerdekaan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Jl. Bekasi Timur Raya, RW.2,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Pulo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Gadung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Kec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Klp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Gading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Kota Jakarta Timur.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143131" y="4835723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fotolokasi.com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2E9ECE-3334-4038-ADF5-D0E5C461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70" y="1062687"/>
            <a:ext cx="4743449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40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Kalideres/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Jalan Raya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Daan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Mogot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Kalideres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Kalideres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Kota Jakarta Barat.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A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380376" y="4835723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Tribunnews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699D21-8C66-487D-817F-D800669C2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r="8651"/>
          <a:stretch/>
        </p:blipFill>
        <p:spPr bwMode="auto">
          <a:xfrm>
            <a:off x="417776" y="1062687"/>
            <a:ext cx="5356845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2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Kampung Rambutan/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Rambutan,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Ciracas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Jakarta Timur.</a:t>
            </a:r>
          </a:p>
          <a:p>
            <a:r>
              <a:rPr lang="en-ID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Operation Date: 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1986</a:t>
            </a:r>
            <a:endParaRPr lang="en-ID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A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840437" y="4835723"/>
            <a:ext cx="130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iNews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0DC72B-3EFA-4CAF-A758-DB4D87C28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r="4863" b="6866"/>
          <a:stretch/>
        </p:blipFill>
        <p:spPr bwMode="auto">
          <a:xfrm>
            <a:off x="417775" y="1299941"/>
            <a:ext cx="5356845" cy="30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52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Tanjung Priok/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Stasiun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Tj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Priok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Kec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Tj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ID" b="1" dirty="0" err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Priok</a:t>
            </a:r>
            <a:r>
              <a:rPr lang="en-ID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, Jakarta Utara.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A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143131" y="4835723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beritajakarta.id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14BC78-C10E-4705-BD16-9531945A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73" y="1062686"/>
            <a:ext cx="4743449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7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Senen/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fi-FI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Senen, Senen, Kota Jakarta Pusat.</a:t>
            </a:r>
            <a:endParaRPr lang="en-ID" b="1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6942756" y="4835723"/>
            <a:ext cx="2201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</a:t>
            </a:r>
            <a:r>
              <a:rPr lang="en-US" dirty="0" err="1">
                <a:latin typeface="Raleway" pitchFamily="2" charset="0"/>
              </a:rPr>
              <a:t>Republika</a:t>
            </a:r>
            <a:r>
              <a:rPr lang="en-US" dirty="0">
                <a:latin typeface="Raleway" pitchFamily="2" charset="0"/>
              </a:rPr>
              <a:t> Online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23BAC46-B49F-4F24-B570-1C363C6B8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2"/>
          <a:stretch/>
        </p:blipFill>
        <p:spPr bwMode="auto">
          <a:xfrm>
            <a:off x="571501" y="1045485"/>
            <a:ext cx="4743449" cy="354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5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55000"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b="23623"/>
          <a:stretch/>
        </p:blipFill>
        <p:spPr>
          <a:xfrm>
            <a:off x="0" y="492125"/>
            <a:ext cx="9144000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886450" y="1764483"/>
            <a:ext cx="3037114" cy="21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/Terminal Kampung Melayu/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Location: </a:t>
            </a:r>
            <a:r>
              <a:rPr lang="sv-SE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Jalan Jatinegara Barat Raya RT.5/RW.3 Bidara Cina, RT.2/RW.1, Bali Mester, Kecamatan Jatinegara, Kota Jakarta Timur.</a:t>
            </a:r>
          </a:p>
          <a:p>
            <a:r>
              <a:rPr lang="en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Type: </a:t>
            </a:r>
            <a:r>
              <a:rPr lang="en" b="1" dirty="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Terminal Type B</a:t>
            </a:r>
            <a:endParaRPr lang="en" dirty="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E750-2480-4781-B1CB-7AAE72F0BDAE}"/>
              </a:ext>
            </a:extLst>
          </p:cNvPr>
          <p:cNvSpPr txBox="1"/>
          <p:nvPr/>
        </p:nvSpPr>
        <p:spPr>
          <a:xfrm>
            <a:off x="0" y="48988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i="0" dirty="0">
                <a:solidFill>
                  <a:srgbClr val="444444"/>
                </a:solidFill>
                <a:effectLst/>
                <a:latin typeface="Raleway" pitchFamily="2" charset="0"/>
              </a:rPr>
              <a:t>©</a:t>
            </a:r>
            <a:r>
              <a:rPr lang="en-US" sz="1800" b="1" dirty="0" err="1">
                <a:latin typeface="Raleway" pitchFamily="2" charset="0"/>
              </a:rPr>
              <a:t>mamed</a:t>
            </a:r>
            <a:r>
              <a:rPr lang="en-US" sz="1800" b="1" dirty="0">
                <a:latin typeface="Raleway" pitchFamily="2" charset="0"/>
              </a:rPr>
              <a:t>/</a:t>
            </a:r>
            <a:r>
              <a:rPr lang="en-US" sz="1800" b="1" dirty="0" err="1">
                <a:latin typeface="Raleway" pitchFamily="2" charset="0"/>
              </a:rPr>
              <a:t>rifqy</a:t>
            </a:r>
            <a:endParaRPr lang="en-ID" sz="1800" b="1" dirty="0">
              <a:latin typeface="Raleway" pitchFamily="2" charset="0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5103FC3B-E027-445E-934C-8441A89FF336}"/>
              </a:ext>
            </a:extLst>
          </p:cNvPr>
          <p:cNvSpPr txBox="1"/>
          <p:nvPr/>
        </p:nvSpPr>
        <p:spPr>
          <a:xfrm>
            <a:off x="3780065" y="-47337"/>
            <a:ext cx="5354968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Project</a:t>
            </a:r>
            <a:endParaRPr b="1"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Name: 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Peta </a:t>
            </a:r>
            <a:r>
              <a:rPr lang="en" b="1" i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Isochrone</a:t>
            </a:r>
            <a:r>
              <a:rPr lang="en" b="1" dirty="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rPr>
              <a:t> Terminal-Terminal di Jakarta</a:t>
            </a:r>
            <a:endParaRPr dirty="0">
              <a:solidFill>
                <a:srgbClr val="0743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6282-AB88-49D3-B0DC-0A848995E31E}"/>
              </a:ext>
            </a:extLst>
          </p:cNvPr>
          <p:cNvSpPr txBox="1"/>
          <p:nvPr/>
        </p:nvSpPr>
        <p:spPr>
          <a:xfrm>
            <a:off x="7417244" y="4835723"/>
            <a:ext cx="1726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aleway" pitchFamily="2" charset="0"/>
              </a:rPr>
              <a:t>Image: medcom.id</a:t>
            </a:r>
            <a:endParaRPr lang="en-ID" dirty="0">
              <a:latin typeface="Raleway" pitchFamily="2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1F3311E-E1EA-4FF2-8C18-722EF9AE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9" y="1286115"/>
            <a:ext cx="5220811" cy="31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90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953</Words>
  <Application>Microsoft Office PowerPoint</Application>
  <PresentationFormat>On-screen Show (16:9)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Raleway</vt:lpstr>
      <vt:lpstr>Proxima Nova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Muhammad Rifqy</cp:lastModifiedBy>
  <cp:revision>14</cp:revision>
  <dcterms:modified xsi:type="dcterms:W3CDTF">2023-08-13T15:30:53Z</dcterms:modified>
</cp:coreProperties>
</file>