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66" r:id="rId2"/>
    <p:sldId id="262" r:id="rId3"/>
    <p:sldId id="270" r:id="rId4"/>
    <p:sldId id="261" r:id="rId5"/>
    <p:sldId id="267" r:id="rId6"/>
    <p:sldId id="265" r:id="rId7"/>
    <p:sldId id="258" r:id="rId8"/>
    <p:sldId id="27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6FDE4C-FBCC-430E-9EE9-4F4880852C95}" v="2358" dt="2019-09-26T14:44:30.0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5" d="100"/>
          <a:sy n="65" d="100"/>
        </p:scale>
        <p:origin x="6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ian William Stacy" userId="fd07b841-3130-410c-a8d3-61df16c2fbd6" providerId="ADAL" clId="{096FDE4C-FBCC-430E-9EE9-4F4880852C95}"/>
    <pc:docChg chg="undo redo custSel addSld delSld modSld sldOrd">
      <pc:chgData name="Brian William Stacy" userId="fd07b841-3130-410c-a8d3-61df16c2fbd6" providerId="ADAL" clId="{096FDE4C-FBCC-430E-9EE9-4F4880852C95}" dt="2019-09-26T14:44:30.032" v="2357" actId="20577"/>
      <pc:docMkLst>
        <pc:docMk/>
      </pc:docMkLst>
      <pc:sldChg chg="addSp delSp modSp">
        <pc:chgData name="Brian William Stacy" userId="fd07b841-3130-410c-a8d3-61df16c2fbd6" providerId="ADAL" clId="{096FDE4C-FBCC-430E-9EE9-4F4880852C95}" dt="2019-09-26T14:44:30.032" v="2357" actId="20577"/>
        <pc:sldMkLst>
          <pc:docMk/>
          <pc:sldMk cId="4039241020" sldId="258"/>
        </pc:sldMkLst>
        <pc:spChg chg="mod">
          <ac:chgData name="Brian William Stacy" userId="fd07b841-3130-410c-a8d3-61df16c2fbd6" providerId="ADAL" clId="{096FDE4C-FBCC-430E-9EE9-4F4880852C95}" dt="2019-09-26T14:09:14.726" v="1513" actId="14100"/>
          <ac:spMkLst>
            <pc:docMk/>
            <pc:sldMk cId="4039241020" sldId="258"/>
            <ac:spMk id="4" creationId="{9B275E4B-7C8C-4C3D-B5C2-21896262A9F6}"/>
          </ac:spMkLst>
        </pc:spChg>
        <pc:spChg chg="mod">
          <ac:chgData name="Brian William Stacy" userId="fd07b841-3130-410c-a8d3-61df16c2fbd6" providerId="ADAL" clId="{096FDE4C-FBCC-430E-9EE9-4F4880852C95}" dt="2019-09-26T13:54:47.136" v="1271" actId="6549"/>
          <ac:spMkLst>
            <pc:docMk/>
            <pc:sldMk cId="4039241020" sldId="258"/>
            <ac:spMk id="11" creationId="{0127163A-134A-4133-9DF9-5A9CC7AED793}"/>
          </ac:spMkLst>
        </pc:spChg>
        <pc:spChg chg="mod">
          <ac:chgData name="Brian William Stacy" userId="fd07b841-3130-410c-a8d3-61df16c2fbd6" providerId="ADAL" clId="{096FDE4C-FBCC-430E-9EE9-4F4880852C95}" dt="2019-09-26T14:29:11.125" v="1887" actId="20577"/>
          <ac:spMkLst>
            <pc:docMk/>
            <pc:sldMk cId="4039241020" sldId="258"/>
            <ac:spMk id="12" creationId="{D98BF29D-A152-4A27-A22A-B20E1F26C513}"/>
          </ac:spMkLst>
        </pc:spChg>
        <pc:spChg chg="mod">
          <ac:chgData name="Brian William Stacy" userId="fd07b841-3130-410c-a8d3-61df16c2fbd6" providerId="ADAL" clId="{096FDE4C-FBCC-430E-9EE9-4F4880852C95}" dt="2019-09-26T13:54:36.367" v="1236" actId="20577"/>
          <ac:spMkLst>
            <pc:docMk/>
            <pc:sldMk cId="4039241020" sldId="258"/>
            <ac:spMk id="13" creationId="{B0575AF2-C1BB-4A65-BB52-A8EA5624571D}"/>
          </ac:spMkLst>
        </pc:spChg>
        <pc:spChg chg="mod">
          <ac:chgData name="Brian William Stacy" userId="fd07b841-3130-410c-a8d3-61df16c2fbd6" providerId="ADAL" clId="{096FDE4C-FBCC-430E-9EE9-4F4880852C95}" dt="2019-09-26T14:44:30.032" v="2357" actId="20577"/>
          <ac:spMkLst>
            <pc:docMk/>
            <pc:sldMk cId="4039241020" sldId="258"/>
            <ac:spMk id="14" creationId="{1986C692-AED4-45B2-A983-C7C1DAF1CEDF}"/>
          </ac:spMkLst>
        </pc:spChg>
        <pc:spChg chg="mod">
          <ac:chgData name="Brian William Stacy" userId="fd07b841-3130-410c-a8d3-61df16c2fbd6" providerId="ADAL" clId="{096FDE4C-FBCC-430E-9EE9-4F4880852C95}" dt="2019-09-26T14:43:48.918" v="2317" actId="1076"/>
          <ac:spMkLst>
            <pc:docMk/>
            <pc:sldMk cId="4039241020" sldId="258"/>
            <ac:spMk id="15" creationId="{7436E369-4571-4AFB-A5B9-11DAFAB8A28C}"/>
          </ac:spMkLst>
        </pc:spChg>
        <pc:spChg chg="mod">
          <ac:chgData name="Brian William Stacy" userId="fd07b841-3130-410c-a8d3-61df16c2fbd6" providerId="ADAL" clId="{096FDE4C-FBCC-430E-9EE9-4F4880852C95}" dt="2019-09-26T13:59:37.355" v="1449" actId="20577"/>
          <ac:spMkLst>
            <pc:docMk/>
            <pc:sldMk cId="4039241020" sldId="258"/>
            <ac:spMk id="23" creationId="{FFB794DA-45B4-44F6-BB63-98B48CBDB373}"/>
          </ac:spMkLst>
        </pc:spChg>
        <pc:spChg chg="mod">
          <ac:chgData name="Brian William Stacy" userId="fd07b841-3130-410c-a8d3-61df16c2fbd6" providerId="ADAL" clId="{096FDE4C-FBCC-430E-9EE9-4F4880852C95}" dt="2019-09-26T14:09:54.871" v="1525" actId="20577"/>
          <ac:spMkLst>
            <pc:docMk/>
            <pc:sldMk cId="4039241020" sldId="258"/>
            <ac:spMk id="24" creationId="{E7AD0440-9F93-48FE-A04E-2B873CD19E46}"/>
          </ac:spMkLst>
        </pc:spChg>
        <pc:spChg chg="mod">
          <ac:chgData name="Brian William Stacy" userId="fd07b841-3130-410c-a8d3-61df16c2fbd6" providerId="ADAL" clId="{096FDE4C-FBCC-430E-9EE9-4F4880852C95}" dt="2019-09-26T14:42:10.773" v="2252" actId="14100"/>
          <ac:spMkLst>
            <pc:docMk/>
            <pc:sldMk cId="4039241020" sldId="258"/>
            <ac:spMk id="26" creationId="{B1A7DD3E-B895-49B7-B9A0-3CD8AF9DC034}"/>
          </ac:spMkLst>
        </pc:spChg>
        <pc:spChg chg="del">
          <ac:chgData name="Brian William Stacy" userId="fd07b841-3130-410c-a8d3-61df16c2fbd6" providerId="ADAL" clId="{096FDE4C-FBCC-430E-9EE9-4F4880852C95}" dt="2019-09-26T14:28:12.770" v="1852" actId="478"/>
          <ac:spMkLst>
            <pc:docMk/>
            <pc:sldMk cId="4039241020" sldId="258"/>
            <ac:spMk id="27" creationId="{F0065698-BD2C-4782-8116-B8553C7F8F68}"/>
          </ac:spMkLst>
        </pc:spChg>
        <pc:spChg chg="mod">
          <ac:chgData name="Brian William Stacy" userId="fd07b841-3130-410c-a8d3-61df16c2fbd6" providerId="ADAL" clId="{096FDE4C-FBCC-430E-9EE9-4F4880852C95}" dt="2019-09-26T14:42:41.077" v="2255" actId="1076"/>
          <ac:spMkLst>
            <pc:docMk/>
            <pc:sldMk cId="4039241020" sldId="258"/>
            <ac:spMk id="28" creationId="{9B859488-A5BC-483E-9CBA-3E73FCEB32DA}"/>
          </ac:spMkLst>
        </pc:spChg>
        <pc:spChg chg="mod">
          <ac:chgData name="Brian William Stacy" userId="fd07b841-3130-410c-a8d3-61df16c2fbd6" providerId="ADAL" clId="{096FDE4C-FBCC-430E-9EE9-4F4880852C95}" dt="2019-09-26T14:42:43.345" v="2256" actId="1076"/>
          <ac:spMkLst>
            <pc:docMk/>
            <pc:sldMk cId="4039241020" sldId="258"/>
            <ac:spMk id="29" creationId="{1455B574-4460-42F3-ABA7-871EAB3FA99B}"/>
          </ac:spMkLst>
        </pc:spChg>
        <pc:spChg chg="del mod">
          <ac:chgData name="Brian William Stacy" userId="fd07b841-3130-410c-a8d3-61df16c2fbd6" providerId="ADAL" clId="{096FDE4C-FBCC-430E-9EE9-4F4880852C95}" dt="2019-09-26T14:28:34.983" v="1860" actId="478"/>
          <ac:spMkLst>
            <pc:docMk/>
            <pc:sldMk cId="4039241020" sldId="258"/>
            <ac:spMk id="30" creationId="{A20AB42F-86C2-463B-934B-2CF28C6DAB99}"/>
          </ac:spMkLst>
        </pc:spChg>
        <pc:spChg chg="mod">
          <ac:chgData name="Brian William Stacy" userId="fd07b841-3130-410c-a8d3-61df16c2fbd6" providerId="ADAL" clId="{096FDE4C-FBCC-430E-9EE9-4F4880852C95}" dt="2019-09-26T14:42:46.106" v="2257" actId="1076"/>
          <ac:spMkLst>
            <pc:docMk/>
            <pc:sldMk cId="4039241020" sldId="258"/>
            <ac:spMk id="31" creationId="{BA9F4158-1940-4E4A-B856-8308C28FEEA4}"/>
          </ac:spMkLst>
        </pc:spChg>
        <pc:spChg chg="mod">
          <ac:chgData name="Brian William Stacy" userId="fd07b841-3130-410c-a8d3-61df16c2fbd6" providerId="ADAL" clId="{096FDE4C-FBCC-430E-9EE9-4F4880852C95}" dt="2019-09-26T14:42:51.790" v="2258" actId="1076"/>
          <ac:spMkLst>
            <pc:docMk/>
            <pc:sldMk cId="4039241020" sldId="258"/>
            <ac:spMk id="34" creationId="{025E2699-8CCF-45F6-85C2-0DE0BB9ECEB0}"/>
          </ac:spMkLst>
        </pc:spChg>
        <pc:spChg chg="mod">
          <ac:chgData name="Brian William Stacy" userId="fd07b841-3130-410c-a8d3-61df16c2fbd6" providerId="ADAL" clId="{096FDE4C-FBCC-430E-9EE9-4F4880852C95}" dt="2019-09-26T14:37:42.072" v="2169" actId="14100"/>
          <ac:spMkLst>
            <pc:docMk/>
            <pc:sldMk cId="4039241020" sldId="258"/>
            <ac:spMk id="47" creationId="{62DA323B-8384-4464-A493-615283F317E0}"/>
          </ac:spMkLst>
        </pc:spChg>
        <pc:spChg chg="mod">
          <ac:chgData name="Brian William Stacy" userId="fd07b841-3130-410c-a8d3-61df16c2fbd6" providerId="ADAL" clId="{096FDE4C-FBCC-430E-9EE9-4F4880852C95}" dt="2019-09-26T14:29:28.779" v="1922" actId="20577"/>
          <ac:spMkLst>
            <pc:docMk/>
            <pc:sldMk cId="4039241020" sldId="258"/>
            <ac:spMk id="57" creationId="{8E4C0645-A7FB-49BD-AB89-D12CB3C3590A}"/>
          </ac:spMkLst>
        </pc:spChg>
        <pc:spChg chg="mod">
          <ac:chgData name="Brian William Stacy" userId="fd07b841-3130-410c-a8d3-61df16c2fbd6" providerId="ADAL" clId="{096FDE4C-FBCC-430E-9EE9-4F4880852C95}" dt="2019-09-26T14:38:03.841" v="2181" actId="20577"/>
          <ac:spMkLst>
            <pc:docMk/>
            <pc:sldMk cId="4039241020" sldId="258"/>
            <ac:spMk id="72" creationId="{5C593F09-A0CE-47EA-B5B5-5930EFAB1794}"/>
          </ac:spMkLst>
        </pc:spChg>
        <pc:spChg chg="mod">
          <ac:chgData name="Brian William Stacy" userId="fd07b841-3130-410c-a8d3-61df16c2fbd6" providerId="ADAL" clId="{096FDE4C-FBCC-430E-9EE9-4F4880852C95}" dt="2019-09-26T14:38:00.898" v="2177" actId="20577"/>
          <ac:spMkLst>
            <pc:docMk/>
            <pc:sldMk cId="4039241020" sldId="258"/>
            <ac:spMk id="74" creationId="{3076BC18-8DD0-4BDD-89AA-DC2639D18A90}"/>
          </ac:spMkLst>
        </pc:spChg>
        <pc:spChg chg="mod">
          <ac:chgData name="Brian William Stacy" userId="fd07b841-3130-410c-a8d3-61df16c2fbd6" providerId="ADAL" clId="{096FDE4C-FBCC-430E-9EE9-4F4880852C95}" dt="2019-09-26T14:34:14.496" v="2098" actId="6549"/>
          <ac:spMkLst>
            <pc:docMk/>
            <pc:sldMk cId="4039241020" sldId="258"/>
            <ac:spMk id="75" creationId="{F7A4A496-7A75-4580-A87A-AF21AE463EBD}"/>
          </ac:spMkLst>
        </pc:spChg>
        <pc:spChg chg="mod">
          <ac:chgData name="Brian William Stacy" userId="fd07b841-3130-410c-a8d3-61df16c2fbd6" providerId="ADAL" clId="{096FDE4C-FBCC-430E-9EE9-4F4880852C95}" dt="2019-09-26T14:37:53.763" v="2171" actId="1076"/>
          <ac:spMkLst>
            <pc:docMk/>
            <pc:sldMk cId="4039241020" sldId="258"/>
            <ac:spMk id="76" creationId="{68E42255-1E38-42A5-9AF1-0914180864F7}"/>
          </ac:spMkLst>
        </pc:spChg>
        <pc:spChg chg="mod">
          <ac:chgData name="Brian William Stacy" userId="fd07b841-3130-410c-a8d3-61df16c2fbd6" providerId="ADAL" clId="{096FDE4C-FBCC-430E-9EE9-4F4880852C95}" dt="2019-09-26T14:18:55.827" v="1537" actId="20577"/>
          <ac:spMkLst>
            <pc:docMk/>
            <pc:sldMk cId="4039241020" sldId="258"/>
            <ac:spMk id="94" creationId="{BC2BE026-4111-4EF9-9182-A2DDA44D922E}"/>
          </ac:spMkLst>
        </pc:spChg>
        <pc:grpChg chg="mod">
          <ac:chgData name="Brian William Stacy" userId="fd07b841-3130-410c-a8d3-61df16c2fbd6" providerId="ADAL" clId="{096FDE4C-FBCC-430E-9EE9-4F4880852C95}" dt="2019-09-26T14:42:13.252" v="2253" actId="14100"/>
          <ac:grpSpMkLst>
            <pc:docMk/>
            <pc:sldMk cId="4039241020" sldId="258"/>
            <ac:grpSpMk id="83" creationId="{FBD9852B-A4E4-4765-9DBF-45DBB4D77B10}"/>
          </ac:grpSpMkLst>
        </pc:grpChg>
        <pc:grpChg chg="mod">
          <ac:chgData name="Brian William Stacy" userId="fd07b841-3130-410c-a8d3-61df16c2fbd6" providerId="ADAL" clId="{096FDE4C-FBCC-430E-9EE9-4F4880852C95}" dt="2019-09-26T14:42:55.325" v="2259" actId="14100"/>
          <ac:grpSpMkLst>
            <pc:docMk/>
            <pc:sldMk cId="4039241020" sldId="258"/>
            <ac:grpSpMk id="84" creationId="{983C3DC1-5134-4E02-AACE-9DABD64A4DE7}"/>
          </ac:grpSpMkLst>
        </pc:grpChg>
        <pc:cxnChg chg="mod">
          <ac:chgData name="Brian William Stacy" userId="fd07b841-3130-410c-a8d3-61df16c2fbd6" providerId="ADAL" clId="{096FDE4C-FBCC-430E-9EE9-4F4880852C95}" dt="2019-09-26T14:42:46.106" v="2257" actId="1076"/>
          <ac:cxnSpMkLst>
            <pc:docMk/>
            <pc:sldMk cId="4039241020" sldId="258"/>
            <ac:cxnSpMk id="40" creationId="{02405156-43A7-4B4A-AB10-67A0BA554610}"/>
          </ac:cxnSpMkLst>
        </pc:cxnChg>
        <pc:cxnChg chg="mod">
          <ac:chgData name="Brian William Stacy" userId="fd07b841-3130-410c-a8d3-61df16c2fbd6" providerId="ADAL" clId="{096FDE4C-FBCC-430E-9EE9-4F4880852C95}" dt="2019-09-26T14:42:43.345" v="2256" actId="1076"/>
          <ac:cxnSpMkLst>
            <pc:docMk/>
            <pc:sldMk cId="4039241020" sldId="258"/>
            <ac:cxnSpMk id="48" creationId="{06EB2AFD-F580-4E41-ADF1-44A293A0E35C}"/>
          </ac:cxnSpMkLst>
        </pc:cxnChg>
        <pc:cxnChg chg="del">
          <ac:chgData name="Brian William Stacy" userId="fd07b841-3130-410c-a8d3-61df16c2fbd6" providerId="ADAL" clId="{096FDE4C-FBCC-430E-9EE9-4F4880852C95}" dt="2019-09-26T14:28:19.111" v="1854" actId="478"/>
          <ac:cxnSpMkLst>
            <pc:docMk/>
            <pc:sldMk cId="4039241020" sldId="258"/>
            <ac:cxnSpMk id="63" creationId="{9C448F6D-5D9C-465D-A6D9-3BC0326C2AF8}"/>
          </ac:cxnSpMkLst>
        </pc:cxnChg>
        <pc:cxnChg chg="del">
          <ac:chgData name="Brian William Stacy" userId="fd07b841-3130-410c-a8d3-61df16c2fbd6" providerId="ADAL" clId="{096FDE4C-FBCC-430E-9EE9-4F4880852C95}" dt="2019-09-26T14:28:36.803" v="1861" actId="478"/>
          <ac:cxnSpMkLst>
            <pc:docMk/>
            <pc:sldMk cId="4039241020" sldId="258"/>
            <ac:cxnSpMk id="64" creationId="{2B28C5CE-F619-40FA-8F22-262D135950F5}"/>
          </ac:cxnSpMkLst>
        </pc:cxnChg>
        <pc:cxnChg chg="add del mod">
          <ac:chgData name="Brian William Stacy" userId="fd07b841-3130-410c-a8d3-61df16c2fbd6" providerId="ADAL" clId="{096FDE4C-FBCC-430E-9EE9-4F4880852C95}" dt="2019-09-26T14:42:41.077" v="2255" actId="1076"/>
          <ac:cxnSpMkLst>
            <pc:docMk/>
            <pc:sldMk cId="4039241020" sldId="258"/>
            <ac:cxnSpMk id="65" creationId="{38E3F876-784C-472E-8BE4-B4D1BD6AB78B}"/>
          </ac:cxnSpMkLst>
        </pc:cxnChg>
        <pc:cxnChg chg="del">
          <ac:chgData name="Brian William Stacy" userId="fd07b841-3130-410c-a8d3-61df16c2fbd6" providerId="ADAL" clId="{096FDE4C-FBCC-430E-9EE9-4F4880852C95}" dt="2019-09-26T14:28:15.598" v="1853" actId="478"/>
          <ac:cxnSpMkLst>
            <pc:docMk/>
            <pc:sldMk cId="4039241020" sldId="258"/>
            <ac:cxnSpMk id="69" creationId="{FD08FE95-889C-4B64-92E7-F8772A18D7FC}"/>
          </ac:cxnSpMkLst>
        </pc:cxnChg>
        <pc:cxnChg chg="mod">
          <ac:chgData name="Brian William Stacy" userId="fd07b841-3130-410c-a8d3-61df16c2fbd6" providerId="ADAL" clId="{096FDE4C-FBCC-430E-9EE9-4F4880852C95}" dt="2019-09-26T14:28:30.591" v="1857" actId="1076"/>
          <ac:cxnSpMkLst>
            <pc:docMk/>
            <pc:sldMk cId="4039241020" sldId="258"/>
            <ac:cxnSpMk id="70" creationId="{0F49393B-C67D-4724-81B4-224AD6783D09}"/>
          </ac:cxnSpMkLst>
        </pc:cxnChg>
        <pc:cxnChg chg="del">
          <ac:chgData name="Brian William Stacy" userId="fd07b841-3130-410c-a8d3-61df16c2fbd6" providerId="ADAL" clId="{096FDE4C-FBCC-430E-9EE9-4F4880852C95}" dt="2019-09-26T14:28:32.261" v="1858" actId="478"/>
          <ac:cxnSpMkLst>
            <pc:docMk/>
            <pc:sldMk cId="4039241020" sldId="258"/>
            <ac:cxnSpMk id="71" creationId="{EFF3CA20-22CC-4B45-BEA0-97836CF50244}"/>
          </ac:cxnSpMkLst>
        </pc:cxnChg>
        <pc:cxnChg chg="mod">
          <ac:chgData name="Brian William Stacy" userId="fd07b841-3130-410c-a8d3-61df16c2fbd6" providerId="ADAL" clId="{096FDE4C-FBCC-430E-9EE9-4F4880852C95}" dt="2019-09-26T14:42:15.568" v="2254" actId="1076"/>
          <ac:cxnSpMkLst>
            <pc:docMk/>
            <pc:sldMk cId="4039241020" sldId="258"/>
            <ac:cxnSpMk id="82" creationId="{DA2A3606-6847-413D-8A45-8213EEF87D3C}"/>
          </ac:cxnSpMkLst>
        </pc:cxnChg>
        <pc:cxnChg chg="mod">
          <ac:chgData name="Brian William Stacy" userId="fd07b841-3130-410c-a8d3-61df16c2fbd6" providerId="ADAL" clId="{096FDE4C-FBCC-430E-9EE9-4F4880852C95}" dt="2019-09-26T13:56:34.594" v="1403" actId="1076"/>
          <ac:cxnSpMkLst>
            <pc:docMk/>
            <pc:sldMk cId="4039241020" sldId="258"/>
            <ac:cxnSpMk id="103" creationId="{6E39EEFD-28AD-4730-AF83-8EB9B180847C}"/>
          </ac:cxnSpMkLst>
        </pc:cxnChg>
        <pc:cxnChg chg="mod">
          <ac:chgData name="Brian William Stacy" userId="fd07b841-3130-410c-a8d3-61df16c2fbd6" providerId="ADAL" clId="{096FDE4C-FBCC-430E-9EE9-4F4880852C95}" dt="2019-09-26T13:57:52.114" v="1443" actId="14100"/>
          <ac:cxnSpMkLst>
            <pc:docMk/>
            <pc:sldMk cId="4039241020" sldId="258"/>
            <ac:cxnSpMk id="106" creationId="{98A8C1A9-314D-4421-A9CD-1C5572B6301C}"/>
          </ac:cxnSpMkLst>
        </pc:cxnChg>
      </pc:sldChg>
      <pc:sldChg chg="del">
        <pc:chgData name="Brian William Stacy" userId="fd07b841-3130-410c-a8d3-61df16c2fbd6" providerId="ADAL" clId="{096FDE4C-FBCC-430E-9EE9-4F4880852C95}" dt="2019-09-26T14:30:24.584" v="1935" actId="2696"/>
        <pc:sldMkLst>
          <pc:docMk/>
          <pc:sldMk cId="1620652808" sldId="259"/>
        </pc:sldMkLst>
      </pc:sldChg>
      <pc:sldChg chg="delSp modSp">
        <pc:chgData name="Brian William Stacy" userId="fd07b841-3130-410c-a8d3-61df16c2fbd6" providerId="ADAL" clId="{096FDE4C-FBCC-430E-9EE9-4F4880852C95}" dt="2019-09-26T14:41:21.104" v="2245" actId="20577"/>
        <pc:sldMkLst>
          <pc:docMk/>
          <pc:sldMk cId="3436633386" sldId="261"/>
        </pc:sldMkLst>
        <pc:spChg chg="mod">
          <ac:chgData name="Brian William Stacy" userId="fd07b841-3130-410c-a8d3-61df16c2fbd6" providerId="ADAL" clId="{096FDE4C-FBCC-430E-9EE9-4F4880852C95}" dt="2019-09-26T13:29:05.450" v="118" actId="20577"/>
          <ac:spMkLst>
            <pc:docMk/>
            <pc:sldMk cId="3436633386" sldId="261"/>
            <ac:spMk id="5" creationId="{A183657B-43E4-4060-BF9F-00007A962C30}"/>
          </ac:spMkLst>
        </pc:spChg>
        <pc:spChg chg="mod">
          <ac:chgData name="Brian William Stacy" userId="fd07b841-3130-410c-a8d3-61df16c2fbd6" providerId="ADAL" clId="{096FDE4C-FBCC-430E-9EE9-4F4880852C95}" dt="2019-09-26T14:02:36.999" v="1479" actId="20577"/>
          <ac:spMkLst>
            <pc:docMk/>
            <pc:sldMk cId="3436633386" sldId="261"/>
            <ac:spMk id="13" creationId="{3F138185-D2FB-428B-AEDB-4F24296FC93F}"/>
          </ac:spMkLst>
        </pc:spChg>
        <pc:spChg chg="mod">
          <ac:chgData name="Brian William Stacy" userId="fd07b841-3130-410c-a8d3-61df16c2fbd6" providerId="ADAL" clId="{096FDE4C-FBCC-430E-9EE9-4F4880852C95}" dt="2019-09-26T14:38:47.889" v="2201" actId="20577"/>
          <ac:spMkLst>
            <pc:docMk/>
            <pc:sldMk cId="3436633386" sldId="261"/>
            <ac:spMk id="14" creationId="{DE51B278-97F2-4361-B6CF-E60F0695C6F3}"/>
          </ac:spMkLst>
        </pc:spChg>
        <pc:spChg chg="mod">
          <ac:chgData name="Brian William Stacy" userId="fd07b841-3130-410c-a8d3-61df16c2fbd6" providerId="ADAL" clId="{096FDE4C-FBCC-430E-9EE9-4F4880852C95}" dt="2019-09-26T14:38:59.214" v="2211" actId="20577"/>
          <ac:spMkLst>
            <pc:docMk/>
            <pc:sldMk cId="3436633386" sldId="261"/>
            <ac:spMk id="15" creationId="{2CB0FDB9-59EA-48F5-9457-90E21357F37F}"/>
          </ac:spMkLst>
        </pc:spChg>
        <pc:spChg chg="mod">
          <ac:chgData name="Brian William Stacy" userId="fd07b841-3130-410c-a8d3-61df16c2fbd6" providerId="ADAL" clId="{096FDE4C-FBCC-430E-9EE9-4F4880852C95}" dt="2019-09-26T14:36:05.772" v="2136" actId="20577"/>
          <ac:spMkLst>
            <pc:docMk/>
            <pc:sldMk cId="3436633386" sldId="261"/>
            <ac:spMk id="26" creationId="{24E5AAAF-BE9B-417F-B770-EA115B48B392}"/>
          </ac:spMkLst>
        </pc:spChg>
        <pc:spChg chg="mod">
          <ac:chgData name="Brian William Stacy" userId="fd07b841-3130-410c-a8d3-61df16c2fbd6" providerId="ADAL" clId="{096FDE4C-FBCC-430E-9EE9-4F4880852C95}" dt="2019-09-26T14:36:13.793" v="2144" actId="20577"/>
          <ac:spMkLst>
            <pc:docMk/>
            <pc:sldMk cId="3436633386" sldId="261"/>
            <ac:spMk id="28" creationId="{480DBC69-4E14-496A-B184-DF40994110F7}"/>
          </ac:spMkLst>
        </pc:spChg>
        <pc:spChg chg="mod">
          <ac:chgData name="Brian William Stacy" userId="fd07b841-3130-410c-a8d3-61df16c2fbd6" providerId="ADAL" clId="{096FDE4C-FBCC-430E-9EE9-4F4880852C95}" dt="2019-09-26T14:41:10.248" v="2241" actId="1076"/>
          <ac:spMkLst>
            <pc:docMk/>
            <pc:sldMk cId="3436633386" sldId="261"/>
            <ac:spMk id="30" creationId="{D188FB14-9F75-4C39-A735-182C3D6189D9}"/>
          </ac:spMkLst>
        </pc:spChg>
        <pc:spChg chg="mod">
          <ac:chgData name="Brian William Stacy" userId="fd07b841-3130-410c-a8d3-61df16c2fbd6" providerId="ADAL" clId="{096FDE4C-FBCC-430E-9EE9-4F4880852C95}" dt="2019-09-26T14:38:45.333" v="2199" actId="20577"/>
          <ac:spMkLst>
            <pc:docMk/>
            <pc:sldMk cId="3436633386" sldId="261"/>
            <ac:spMk id="32" creationId="{CF267B66-E819-4308-BFE9-F83C74EF39E5}"/>
          </ac:spMkLst>
        </pc:spChg>
        <pc:spChg chg="mod">
          <ac:chgData name="Brian William Stacy" userId="fd07b841-3130-410c-a8d3-61df16c2fbd6" providerId="ADAL" clId="{096FDE4C-FBCC-430E-9EE9-4F4880852C95}" dt="2019-09-26T14:41:02.787" v="2240" actId="14100"/>
          <ac:spMkLst>
            <pc:docMk/>
            <pc:sldMk cId="3436633386" sldId="261"/>
            <ac:spMk id="38" creationId="{8BBB370F-F37A-4A1B-B9A8-F1DC3682D0AA}"/>
          </ac:spMkLst>
        </pc:spChg>
        <pc:spChg chg="mod">
          <ac:chgData name="Brian William Stacy" userId="fd07b841-3130-410c-a8d3-61df16c2fbd6" providerId="ADAL" clId="{096FDE4C-FBCC-430E-9EE9-4F4880852C95}" dt="2019-09-26T14:40:25.870" v="2237" actId="20577"/>
          <ac:spMkLst>
            <pc:docMk/>
            <pc:sldMk cId="3436633386" sldId="261"/>
            <ac:spMk id="45" creationId="{0A0A1365-B779-48B2-8E44-BA360E158B86}"/>
          </ac:spMkLst>
        </pc:spChg>
        <pc:spChg chg="mod">
          <ac:chgData name="Brian William Stacy" userId="fd07b841-3130-410c-a8d3-61df16c2fbd6" providerId="ADAL" clId="{096FDE4C-FBCC-430E-9EE9-4F4880852C95}" dt="2019-09-26T14:35:42.685" v="2123" actId="20577"/>
          <ac:spMkLst>
            <pc:docMk/>
            <pc:sldMk cId="3436633386" sldId="261"/>
            <ac:spMk id="48" creationId="{E786CE6E-02E0-48D7-A819-81A3BBC9CAAD}"/>
          </ac:spMkLst>
        </pc:spChg>
        <pc:spChg chg="mod">
          <ac:chgData name="Brian William Stacy" userId="fd07b841-3130-410c-a8d3-61df16c2fbd6" providerId="ADAL" clId="{096FDE4C-FBCC-430E-9EE9-4F4880852C95}" dt="2019-09-26T14:41:21.104" v="2245" actId="20577"/>
          <ac:spMkLst>
            <pc:docMk/>
            <pc:sldMk cId="3436633386" sldId="261"/>
            <ac:spMk id="50" creationId="{108CA160-FF91-48FD-A032-6C6E1B66F886}"/>
          </ac:spMkLst>
        </pc:spChg>
        <pc:spChg chg="mod">
          <ac:chgData name="Brian William Stacy" userId="fd07b841-3130-410c-a8d3-61df16c2fbd6" providerId="ADAL" clId="{096FDE4C-FBCC-430E-9EE9-4F4880852C95}" dt="2019-09-26T14:40:12.065" v="2234" actId="1076"/>
          <ac:spMkLst>
            <pc:docMk/>
            <pc:sldMk cId="3436633386" sldId="261"/>
            <ac:spMk id="69" creationId="{9523952F-ADD6-484F-98D0-350C0A161EAE}"/>
          </ac:spMkLst>
        </pc:spChg>
        <pc:spChg chg="mod">
          <ac:chgData name="Brian William Stacy" userId="fd07b841-3130-410c-a8d3-61df16c2fbd6" providerId="ADAL" clId="{096FDE4C-FBCC-430E-9EE9-4F4880852C95}" dt="2019-09-26T14:40:18.478" v="2235" actId="1076"/>
          <ac:spMkLst>
            <pc:docMk/>
            <pc:sldMk cId="3436633386" sldId="261"/>
            <ac:spMk id="70" creationId="{05993C05-F66D-4644-9DC4-0B15555A76EE}"/>
          </ac:spMkLst>
        </pc:spChg>
        <pc:grpChg chg="mod">
          <ac:chgData name="Brian William Stacy" userId="fd07b841-3130-410c-a8d3-61df16c2fbd6" providerId="ADAL" clId="{096FDE4C-FBCC-430E-9EE9-4F4880852C95}" dt="2019-09-26T14:40:43.962" v="2238" actId="14100"/>
          <ac:grpSpMkLst>
            <pc:docMk/>
            <pc:sldMk cId="3436633386" sldId="261"/>
            <ac:grpSpMk id="46" creationId="{31408E69-EBD9-4ED9-8768-8DFBE5014D4E}"/>
          </ac:grpSpMkLst>
        </pc:grpChg>
        <pc:grpChg chg="mod">
          <ac:chgData name="Brian William Stacy" userId="fd07b841-3130-410c-a8d3-61df16c2fbd6" providerId="ADAL" clId="{096FDE4C-FBCC-430E-9EE9-4F4880852C95}" dt="2019-09-26T14:40:48.608" v="2239" actId="14100"/>
          <ac:grpSpMkLst>
            <pc:docMk/>
            <pc:sldMk cId="3436633386" sldId="261"/>
            <ac:grpSpMk id="54" creationId="{292E55E2-CB62-4D4F-B0BE-F0368C74867A}"/>
          </ac:grpSpMkLst>
        </pc:grpChg>
        <pc:grpChg chg="del mod">
          <ac:chgData name="Brian William Stacy" userId="fd07b841-3130-410c-a8d3-61df16c2fbd6" providerId="ADAL" clId="{096FDE4C-FBCC-430E-9EE9-4F4880852C95}" dt="2019-09-26T14:39:47.025" v="2228" actId="478"/>
          <ac:grpSpMkLst>
            <pc:docMk/>
            <pc:sldMk cId="3436633386" sldId="261"/>
            <ac:grpSpMk id="61" creationId="{35914FF5-A770-4C91-BEE2-5A68859AB123}"/>
          </ac:grpSpMkLst>
        </pc:grpChg>
        <pc:grpChg chg="del">
          <ac:chgData name="Brian William Stacy" userId="fd07b841-3130-410c-a8d3-61df16c2fbd6" providerId="ADAL" clId="{096FDE4C-FBCC-430E-9EE9-4F4880852C95}" dt="2019-09-26T14:39:49.077" v="2229" actId="478"/>
          <ac:grpSpMkLst>
            <pc:docMk/>
            <pc:sldMk cId="3436633386" sldId="261"/>
            <ac:grpSpMk id="72" creationId="{92564C6F-4973-4DAF-9121-9D4C0BA70082}"/>
          </ac:grpSpMkLst>
        </pc:grpChg>
      </pc:sldChg>
      <pc:sldChg chg="modSp">
        <pc:chgData name="Brian William Stacy" userId="fd07b841-3130-410c-a8d3-61df16c2fbd6" providerId="ADAL" clId="{096FDE4C-FBCC-430E-9EE9-4F4880852C95}" dt="2019-09-26T14:41:46.563" v="2251" actId="20577"/>
        <pc:sldMkLst>
          <pc:docMk/>
          <pc:sldMk cId="1506242766" sldId="262"/>
        </pc:sldMkLst>
        <pc:spChg chg="mod">
          <ac:chgData name="Brian William Stacy" userId="fd07b841-3130-410c-a8d3-61df16c2fbd6" providerId="ADAL" clId="{096FDE4C-FBCC-430E-9EE9-4F4880852C95}" dt="2019-09-26T13:33:20.361" v="147" actId="6549"/>
          <ac:spMkLst>
            <pc:docMk/>
            <pc:sldMk cId="1506242766" sldId="262"/>
            <ac:spMk id="5" creationId="{A183657B-43E4-4060-BF9F-00007A962C30}"/>
          </ac:spMkLst>
        </pc:spChg>
        <pc:spChg chg="mod">
          <ac:chgData name="Brian William Stacy" userId="fd07b841-3130-410c-a8d3-61df16c2fbd6" providerId="ADAL" clId="{096FDE4C-FBCC-430E-9EE9-4F4880852C95}" dt="2019-09-26T13:31:38.980" v="142"/>
          <ac:spMkLst>
            <pc:docMk/>
            <pc:sldMk cId="1506242766" sldId="262"/>
            <ac:spMk id="17" creationId="{503F80E2-941F-4625-9895-EA9EBBB2C6B0}"/>
          </ac:spMkLst>
        </pc:spChg>
        <pc:spChg chg="mod">
          <ac:chgData name="Brian William Stacy" userId="fd07b841-3130-410c-a8d3-61df16c2fbd6" providerId="ADAL" clId="{096FDE4C-FBCC-430E-9EE9-4F4880852C95}" dt="2019-09-26T13:31:14.766" v="124" actId="20577"/>
          <ac:spMkLst>
            <pc:docMk/>
            <pc:sldMk cId="1506242766" sldId="262"/>
            <ac:spMk id="41" creationId="{79041F47-2182-40AD-9E08-A89E1E11FC00}"/>
          </ac:spMkLst>
        </pc:spChg>
        <pc:spChg chg="mod">
          <ac:chgData name="Brian William Stacy" userId="fd07b841-3130-410c-a8d3-61df16c2fbd6" providerId="ADAL" clId="{096FDE4C-FBCC-430E-9EE9-4F4880852C95}" dt="2019-09-26T14:41:46.563" v="2251" actId="20577"/>
          <ac:spMkLst>
            <pc:docMk/>
            <pc:sldMk cId="1506242766" sldId="262"/>
            <ac:spMk id="42" creationId="{F97DCA2F-78BB-4084-9C5F-541ED3344E0A}"/>
          </ac:spMkLst>
        </pc:spChg>
        <pc:grpChg chg="mod">
          <ac:chgData name="Brian William Stacy" userId="fd07b841-3130-410c-a8d3-61df16c2fbd6" providerId="ADAL" clId="{096FDE4C-FBCC-430E-9EE9-4F4880852C95}" dt="2019-09-26T14:34:45.555" v="2103" actId="14100"/>
          <ac:grpSpMkLst>
            <pc:docMk/>
            <pc:sldMk cId="1506242766" sldId="262"/>
            <ac:grpSpMk id="8" creationId="{A291F474-8EEB-4402-82F8-E239204E73E5}"/>
          </ac:grpSpMkLst>
        </pc:grpChg>
      </pc:sldChg>
      <pc:sldChg chg="add del">
        <pc:chgData name="Brian William Stacy" userId="fd07b841-3130-410c-a8d3-61df16c2fbd6" providerId="ADAL" clId="{096FDE4C-FBCC-430E-9EE9-4F4880852C95}" dt="2019-09-26T14:34:36.119" v="2102" actId="2696"/>
        <pc:sldMkLst>
          <pc:docMk/>
          <pc:sldMk cId="3540625249" sldId="263"/>
        </pc:sldMkLst>
      </pc:sldChg>
      <pc:sldChg chg="del">
        <pc:chgData name="Brian William Stacy" userId="fd07b841-3130-410c-a8d3-61df16c2fbd6" providerId="ADAL" clId="{096FDE4C-FBCC-430E-9EE9-4F4880852C95}" dt="2019-09-26T14:32:56.911" v="2014" actId="2696"/>
        <pc:sldMkLst>
          <pc:docMk/>
          <pc:sldMk cId="3680198622" sldId="264"/>
        </pc:sldMkLst>
      </pc:sldChg>
      <pc:sldChg chg="modSp">
        <pc:chgData name="Brian William Stacy" userId="fd07b841-3130-410c-a8d3-61df16c2fbd6" providerId="ADAL" clId="{096FDE4C-FBCC-430E-9EE9-4F4880852C95}" dt="2019-09-26T14:32:25.391" v="2012" actId="20577"/>
        <pc:sldMkLst>
          <pc:docMk/>
          <pc:sldMk cId="1308207264" sldId="265"/>
        </pc:sldMkLst>
        <pc:spChg chg="mod">
          <ac:chgData name="Brian William Stacy" userId="fd07b841-3130-410c-a8d3-61df16c2fbd6" providerId="ADAL" clId="{096FDE4C-FBCC-430E-9EE9-4F4880852C95}" dt="2019-09-26T14:32:25.391" v="2012" actId="20577"/>
          <ac:spMkLst>
            <pc:docMk/>
            <pc:sldMk cId="1308207264" sldId="265"/>
            <ac:spMk id="3" creationId="{CC1D6929-2863-4E46-BCFA-E3A806C61D04}"/>
          </ac:spMkLst>
        </pc:spChg>
      </pc:sldChg>
      <pc:sldChg chg="addSp delSp modSp">
        <pc:chgData name="Brian William Stacy" userId="fd07b841-3130-410c-a8d3-61df16c2fbd6" providerId="ADAL" clId="{096FDE4C-FBCC-430E-9EE9-4F4880852C95}" dt="2019-09-26T13:18:42.730" v="54" actId="1076"/>
        <pc:sldMkLst>
          <pc:docMk/>
          <pc:sldMk cId="3041458960" sldId="266"/>
        </pc:sldMkLst>
        <pc:spChg chg="add del mod">
          <ac:chgData name="Brian William Stacy" userId="fd07b841-3130-410c-a8d3-61df16c2fbd6" providerId="ADAL" clId="{096FDE4C-FBCC-430E-9EE9-4F4880852C95}" dt="2019-09-26T13:17:59.141" v="49" actId="478"/>
          <ac:spMkLst>
            <pc:docMk/>
            <pc:sldMk cId="3041458960" sldId="266"/>
            <ac:spMk id="4" creationId="{0AF89AE9-FD97-4840-A63E-001139A25237}"/>
          </ac:spMkLst>
        </pc:spChg>
        <pc:picChg chg="add mod">
          <ac:chgData name="Brian William Stacy" userId="fd07b841-3130-410c-a8d3-61df16c2fbd6" providerId="ADAL" clId="{096FDE4C-FBCC-430E-9EE9-4F4880852C95}" dt="2019-09-26T13:18:42.730" v="54" actId="1076"/>
          <ac:picMkLst>
            <pc:docMk/>
            <pc:sldMk cId="3041458960" sldId="266"/>
            <ac:picMk id="6" creationId="{C2B875C8-92B5-48B5-9AA3-D0175C1517C3}"/>
          </ac:picMkLst>
        </pc:picChg>
      </pc:sldChg>
      <pc:sldChg chg="modSp">
        <pc:chgData name="Brian William Stacy" userId="fd07b841-3130-410c-a8d3-61df16c2fbd6" providerId="ADAL" clId="{096FDE4C-FBCC-430E-9EE9-4F4880852C95}" dt="2019-09-26T14:33:36.649" v="2030" actId="6549"/>
        <pc:sldMkLst>
          <pc:docMk/>
          <pc:sldMk cId="4043451483" sldId="267"/>
        </pc:sldMkLst>
        <pc:spChg chg="mod">
          <ac:chgData name="Brian William Stacy" userId="fd07b841-3130-410c-a8d3-61df16c2fbd6" providerId="ADAL" clId="{096FDE4C-FBCC-430E-9EE9-4F4880852C95}" dt="2019-09-26T14:33:36.649" v="2030" actId="6549"/>
          <ac:spMkLst>
            <pc:docMk/>
            <pc:sldMk cId="4043451483" sldId="267"/>
            <ac:spMk id="3" creationId="{9A5289CA-870D-4DA2-9F63-D8E6E6C42C5B}"/>
          </ac:spMkLst>
        </pc:spChg>
      </pc:sldChg>
      <pc:sldChg chg="del">
        <pc:chgData name="Brian William Stacy" userId="fd07b841-3130-410c-a8d3-61df16c2fbd6" providerId="ADAL" clId="{096FDE4C-FBCC-430E-9EE9-4F4880852C95}" dt="2019-09-26T14:34:35.257" v="2101" actId="2696"/>
        <pc:sldMkLst>
          <pc:docMk/>
          <pc:sldMk cId="3044548162" sldId="268"/>
        </pc:sldMkLst>
      </pc:sldChg>
      <pc:sldChg chg="del">
        <pc:chgData name="Brian William Stacy" userId="fd07b841-3130-410c-a8d3-61df16c2fbd6" providerId="ADAL" clId="{096FDE4C-FBCC-430E-9EE9-4F4880852C95}" dt="2019-09-26T14:32:55.971" v="2013" actId="2696"/>
        <pc:sldMkLst>
          <pc:docMk/>
          <pc:sldMk cId="1316033637" sldId="269"/>
        </pc:sldMkLst>
      </pc:sldChg>
      <pc:sldChg chg="modSp add ord">
        <pc:chgData name="Brian William Stacy" userId="fd07b841-3130-410c-a8d3-61df16c2fbd6" providerId="ADAL" clId="{096FDE4C-FBCC-430E-9EE9-4F4880852C95}" dt="2019-09-26T14:01:44.895" v="1450"/>
        <pc:sldMkLst>
          <pc:docMk/>
          <pc:sldMk cId="228024567" sldId="270"/>
        </pc:sldMkLst>
        <pc:spChg chg="mod">
          <ac:chgData name="Brian William Stacy" userId="fd07b841-3130-410c-a8d3-61df16c2fbd6" providerId="ADAL" clId="{096FDE4C-FBCC-430E-9EE9-4F4880852C95}" dt="2019-09-26T13:37:43.482" v="1095" actId="20577"/>
          <ac:spMkLst>
            <pc:docMk/>
            <pc:sldMk cId="228024567" sldId="270"/>
            <ac:spMk id="2" creationId="{832E4576-90A7-440D-821D-AA03DB31DFB7}"/>
          </ac:spMkLst>
        </pc:spChg>
        <pc:spChg chg="mod">
          <ac:chgData name="Brian William Stacy" userId="fd07b841-3130-410c-a8d3-61df16c2fbd6" providerId="ADAL" clId="{096FDE4C-FBCC-430E-9EE9-4F4880852C95}" dt="2019-09-26T13:38:16.585" v="1193" actId="27636"/>
          <ac:spMkLst>
            <pc:docMk/>
            <pc:sldMk cId="228024567" sldId="270"/>
            <ac:spMk id="3" creationId="{D5D7BE67-5673-471C-9486-9D9C3E0277AF}"/>
          </ac:spMkLst>
        </pc:spChg>
      </pc:sldChg>
    </pc:docChg>
  </pc:docChgLst>
  <pc:docChgLst>
    <pc:chgData name="Kristoffer Gustav Bjarkefur" userId="8a5547a0-cc82-4be9-aa75-b42fc8c5db38" providerId="ADAL" clId="{F79EDA5F-E6E6-4412-BE3C-9DC6F7A0F59D}"/>
    <pc:docChg chg="undo redo custSel modSld">
      <pc:chgData name="Kristoffer Gustav Bjarkefur" userId="8a5547a0-cc82-4be9-aa75-b42fc8c5db38" providerId="ADAL" clId="{F79EDA5F-E6E6-4412-BE3C-9DC6F7A0F59D}" dt="2019-09-04T19:09:54.506" v="1224" actId="20577"/>
      <pc:docMkLst>
        <pc:docMk/>
      </pc:docMkLst>
      <pc:sldChg chg="addSp delSp modSp">
        <pc:chgData name="Kristoffer Gustav Bjarkefur" userId="8a5547a0-cc82-4be9-aa75-b42fc8c5db38" providerId="ADAL" clId="{F79EDA5F-E6E6-4412-BE3C-9DC6F7A0F59D}" dt="2019-09-04T19:09:54.506" v="1224" actId="20577"/>
        <pc:sldMkLst>
          <pc:docMk/>
          <pc:sldMk cId="3436633386" sldId="261"/>
        </pc:sldMkLst>
        <pc:spChg chg="mod">
          <ac:chgData name="Kristoffer Gustav Bjarkefur" userId="8a5547a0-cc82-4be9-aa75-b42fc8c5db38" providerId="ADAL" clId="{F79EDA5F-E6E6-4412-BE3C-9DC6F7A0F59D}" dt="2019-09-04T17:40:58.486" v="1208" actId="14100"/>
          <ac:spMkLst>
            <pc:docMk/>
            <pc:sldMk cId="3436633386" sldId="261"/>
            <ac:spMk id="4" creationId="{44C07512-0814-4162-8AF3-44CF3187B7C5}"/>
          </ac:spMkLst>
        </pc:spChg>
        <pc:spChg chg="mod">
          <ac:chgData name="Kristoffer Gustav Bjarkefur" userId="8a5547a0-cc82-4be9-aa75-b42fc8c5db38" providerId="ADAL" clId="{F79EDA5F-E6E6-4412-BE3C-9DC6F7A0F59D}" dt="2019-09-04T15:37:57.097" v="367"/>
          <ac:spMkLst>
            <pc:docMk/>
            <pc:sldMk cId="3436633386" sldId="261"/>
            <ac:spMk id="5" creationId="{A183657B-43E4-4060-BF9F-00007A962C30}"/>
          </ac:spMkLst>
        </pc:spChg>
        <pc:spChg chg="mod">
          <ac:chgData name="Kristoffer Gustav Bjarkefur" userId="8a5547a0-cc82-4be9-aa75-b42fc8c5db38" providerId="ADAL" clId="{F79EDA5F-E6E6-4412-BE3C-9DC6F7A0F59D}" dt="2019-09-04T15:27:55.261" v="167" actId="14100"/>
          <ac:spMkLst>
            <pc:docMk/>
            <pc:sldMk cId="3436633386" sldId="261"/>
            <ac:spMk id="6" creationId="{28ECFCFB-2250-467B-A8FB-C95A91875D91}"/>
          </ac:spMkLst>
        </pc:spChg>
        <pc:spChg chg="mod">
          <ac:chgData name="Kristoffer Gustav Bjarkefur" userId="8a5547a0-cc82-4be9-aa75-b42fc8c5db38" providerId="ADAL" clId="{F79EDA5F-E6E6-4412-BE3C-9DC6F7A0F59D}" dt="2019-09-04T17:41:49.661" v="1223" actId="14100"/>
          <ac:spMkLst>
            <pc:docMk/>
            <pc:sldMk cId="3436633386" sldId="261"/>
            <ac:spMk id="9" creationId="{30A58A72-5C62-4B53-9F87-60866E4CFC08}"/>
          </ac:spMkLst>
        </pc:spChg>
        <pc:spChg chg="mod">
          <ac:chgData name="Kristoffer Gustav Bjarkefur" userId="8a5547a0-cc82-4be9-aa75-b42fc8c5db38" providerId="ADAL" clId="{F79EDA5F-E6E6-4412-BE3C-9DC6F7A0F59D}" dt="2019-09-04T15:40:05.167" v="524" actId="14100"/>
          <ac:spMkLst>
            <pc:docMk/>
            <pc:sldMk cId="3436633386" sldId="261"/>
            <ac:spMk id="11" creationId="{3C3E32E9-970F-4D06-A862-63AB6D2BA56A}"/>
          </ac:spMkLst>
        </pc:spChg>
        <pc:spChg chg="mod">
          <ac:chgData name="Kristoffer Gustav Bjarkefur" userId="8a5547a0-cc82-4be9-aa75-b42fc8c5db38" providerId="ADAL" clId="{F79EDA5F-E6E6-4412-BE3C-9DC6F7A0F59D}" dt="2019-09-04T15:32:19.693" v="308" actId="14100"/>
          <ac:spMkLst>
            <pc:docMk/>
            <pc:sldMk cId="3436633386" sldId="261"/>
            <ac:spMk id="12" creationId="{CF58B806-66CA-40B7-87F3-21BCB79AAA1C}"/>
          </ac:spMkLst>
        </pc:spChg>
        <pc:spChg chg="mod">
          <ac:chgData name="Kristoffer Gustav Bjarkefur" userId="8a5547a0-cc82-4be9-aa75-b42fc8c5db38" providerId="ADAL" clId="{F79EDA5F-E6E6-4412-BE3C-9DC6F7A0F59D}" dt="2019-07-08T19:32:51.669" v="2" actId="14100"/>
          <ac:spMkLst>
            <pc:docMk/>
            <pc:sldMk cId="3436633386" sldId="261"/>
            <ac:spMk id="13" creationId="{3F138185-D2FB-428B-AEDB-4F24296FC93F}"/>
          </ac:spMkLst>
        </pc:spChg>
        <pc:spChg chg="mod">
          <ac:chgData name="Kristoffer Gustav Bjarkefur" userId="8a5547a0-cc82-4be9-aa75-b42fc8c5db38" providerId="ADAL" clId="{F79EDA5F-E6E6-4412-BE3C-9DC6F7A0F59D}" dt="2019-09-04T17:38:28.528" v="1126" actId="20577"/>
          <ac:spMkLst>
            <pc:docMk/>
            <pc:sldMk cId="3436633386" sldId="261"/>
            <ac:spMk id="15" creationId="{2CB0FDB9-59EA-48F5-9457-90E21357F37F}"/>
          </ac:spMkLst>
        </pc:spChg>
        <pc:spChg chg="mod">
          <ac:chgData name="Kristoffer Gustav Bjarkefur" userId="8a5547a0-cc82-4be9-aa75-b42fc8c5db38" providerId="ADAL" clId="{F79EDA5F-E6E6-4412-BE3C-9DC6F7A0F59D}" dt="2019-09-04T15:31:20.798" v="284" actId="14100"/>
          <ac:spMkLst>
            <pc:docMk/>
            <pc:sldMk cId="3436633386" sldId="261"/>
            <ac:spMk id="19" creationId="{1B258E72-CA50-4C48-B472-1C495516DDED}"/>
          </ac:spMkLst>
        </pc:spChg>
        <pc:spChg chg="mod">
          <ac:chgData name="Kristoffer Gustav Bjarkefur" userId="8a5547a0-cc82-4be9-aa75-b42fc8c5db38" providerId="ADAL" clId="{F79EDA5F-E6E6-4412-BE3C-9DC6F7A0F59D}" dt="2019-09-04T15:30:59.406" v="252" actId="1035"/>
          <ac:spMkLst>
            <pc:docMk/>
            <pc:sldMk cId="3436633386" sldId="261"/>
            <ac:spMk id="20" creationId="{026CC24D-2246-42F7-8318-B8809573FD3B}"/>
          </ac:spMkLst>
        </pc:spChg>
        <pc:spChg chg="mod">
          <ac:chgData name="Kristoffer Gustav Bjarkefur" userId="8a5547a0-cc82-4be9-aa75-b42fc8c5db38" providerId="ADAL" clId="{F79EDA5F-E6E6-4412-BE3C-9DC6F7A0F59D}" dt="2019-09-04T15:30:54.413" v="232" actId="14100"/>
          <ac:spMkLst>
            <pc:docMk/>
            <pc:sldMk cId="3436633386" sldId="261"/>
            <ac:spMk id="21" creationId="{B34E658C-9CE5-416E-A303-FDB4BB4B5ADA}"/>
          </ac:spMkLst>
        </pc:spChg>
        <pc:spChg chg="mod">
          <ac:chgData name="Kristoffer Gustav Bjarkefur" userId="8a5547a0-cc82-4be9-aa75-b42fc8c5db38" providerId="ADAL" clId="{F79EDA5F-E6E6-4412-BE3C-9DC6F7A0F59D}" dt="2019-09-04T15:30:39.725" v="208" actId="14100"/>
          <ac:spMkLst>
            <pc:docMk/>
            <pc:sldMk cId="3436633386" sldId="261"/>
            <ac:spMk id="23" creationId="{C4121BAD-077C-4521-B431-CC7A4238E460}"/>
          </ac:spMkLst>
        </pc:spChg>
        <pc:spChg chg="mod">
          <ac:chgData name="Kristoffer Gustav Bjarkefur" userId="8a5547a0-cc82-4be9-aa75-b42fc8c5db38" providerId="ADAL" clId="{F79EDA5F-E6E6-4412-BE3C-9DC6F7A0F59D}" dt="2019-09-04T15:30:51.126" v="231" actId="14100"/>
          <ac:spMkLst>
            <pc:docMk/>
            <pc:sldMk cId="3436633386" sldId="261"/>
            <ac:spMk id="24" creationId="{94AC154F-2288-4033-B450-8FBCCB1BECD7}"/>
          </ac:spMkLst>
        </pc:spChg>
        <pc:spChg chg="mod">
          <ac:chgData name="Kristoffer Gustav Bjarkefur" userId="8a5547a0-cc82-4be9-aa75-b42fc8c5db38" providerId="ADAL" clId="{F79EDA5F-E6E6-4412-BE3C-9DC6F7A0F59D}" dt="2019-09-04T15:30:33.879" v="207" actId="1035"/>
          <ac:spMkLst>
            <pc:docMk/>
            <pc:sldMk cId="3436633386" sldId="261"/>
            <ac:spMk id="27" creationId="{1FC23683-66F8-42EB-BD8A-C9F196486AE8}"/>
          </ac:spMkLst>
        </pc:spChg>
        <pc:spChg chg="mod">
          <ac:chgData name="Kristoffer Gustav Bjarkefur" userId="8a5547a0-cc82-4be9-aa75-b42fc8c5db38" providerId="ADAL" clId="{F79EDA5F-E6E6-4412-BE3C-9DC6F7A0F59D}" dt="2019-09-04T15:30:46.710" v="230" actId="1035"/>
          <ac:spMkLst>
            <pc:docMk/>
            <pc:sldMk cId="3436633386" sldId="261"/>
            <ac:spMk id="28" creationId="{480DBC69-4E14-496A-B184-DF40994110F7}"/>
          </ac:spMkLst>
        </pc:spChg>
        <pc:spChg chg="mod">
          <ac:chgData name="Kristoffer Gustav Bjarkefur" userId="8a5547a0-cc82-4be9-aa75-b42fc8c5db38" providerId="ADAL" clId="{F79EDA5F-E6E6-4412-BE3C-9DC6F7A0F59D}" dt="2019-09-04T15:35:28.809" v="342" actId="20577"/>
          <ac:spMkLst>
            <pc:docMk/>
            <pc:sldMk cId="3436633386" sldId="261"/>
            <ac:spMk id="32" creationId="{CF267B66-E819-4308-BFE9-F83C74EF39E5}"/>
          </ac:spMkLst>
        </pc:spChg>
        <pc:spChg chg="mod">
          <ac:chgData name="Kristoffer Gustav Bjarkefur" userId="8a5547a0-cc82-4be9-aa75-b42fc8c5db38" providerId="ADAL" clId="{F79EDA5F-E6E6-4412-BE3C-9DC6F7A0F59D}" dt="2019-09-04T15:12:59.938" v="90" actId="6549"/>
          <ac:spMkLst>
            <pc:docMk/>
            <pc:sldMk cId="3436633386" sldId="261"/>
            <ac:spMk id="34" creationId="{7F168FE5-0F38-48BD-887D-3E93C139F072}"/>
          </ac:spMkLst>
        </pc:spChg>
        <pc:spChg chg="mod">
          <ac:chgData name="Kristoffer Gustav Bjarkefur" userId="8a5547a0-cc82-4be9-aa75-b42fc8c5db38" providerId="ADAL" clId="{F79EDA5F-E6E6-4412-BE3C-9DC6F7A0F59D}" dt="2019-09-04T15:27:59.781" v="168" actId="14100"/>
          <ac:spMkLst>
            <pc:docMk/>
            <pc:sldMk cId="3436633386" sldId="261"/>
            <ac:spMk id="38" creationId="{8BBB370F-F37A-4A1B-B9A8-F1DC3682D0AA}"/>
          </ac:spMkLst>
        </pc:spChg>
        <pc:spChg chg="mod">
          <ac:chgData name="Kristoffer Gustav Bjarkefur" userId="8a5547a0-cc82-4be9-aa75-b42fc8c5db38" providerId="ADAL" clId="{F79EDA5F-E6E6-4412-BE3C-9DC6F7A0F59D}" dt="2019-09-04T15:49:12.918" v="1095" actId="14100"/>
          <ac:spMkLst>
            <pc:docMk/>
            <pc:sldMk cId="3436633386" sldId="261"/>
            <ac:spMk id="41" creationId="{4D94EBCF-6CE1-46FD-ADC3-0A4BC77FA5FF}"/>
          </ac:spMkLst>
        </pc:spChg>
        <pc:spChg chg="mod">
          <ac:chgData name="Kristoffer Gustav Bjarkefur" userId="8a5547a0-cc82-4be9-aa75-b42fc8c5db38" providerId="ADAL" clId="{F79EDA5F-E6E6-4412-BE3C-9DC6F7A0F59D}" dt="2019-09-04T15:47:24.489" v="1040" actId="1035"/>
          <ac:spMkLst>
            <pc:docMk/>
            <pc:sldMk cId="3436633386" sldId="261"/>
            <ac:spMk id="42" creationId="{B75C4343-CFE0-4C13-A895-715E79AA8183}"/>
          </ac:spMkLst>
        </pc:spChg>
        <pc:spChg chg="mod">
          <ac:chgData name="Kristoffer Gustav Bjarkefur" userId="8a5547a0-cc82-4be9-aa75-b42fc8c5db38" providerId="ADAL" clId="{F79EDA5F-E6E6-4412-BE3C-9DC6F7A0F59D}" dt="2019-09-04T15:49:06.071" v="1093" actId="1036"/>
          <ac:spMkLst>
            <pc:docMk/>
            <pc:sldMk cId="3436633386" sldId="261"/>
            <ac:spMk id="45" creationId="{0A0A1365-B779-48B2-8E44-BA360E158B86}"/>
          </ac:spMkLst>
        </pc:spChg>
        <pc:spChg chg="mod">
          <ac:chgData name="Kristoffer Gustav Bjarkefur" userId="8a5547a0-cc82-4be9-aa75-b42fc8c5db38" providerId="ADAL" clId="{F79EDA5F-E6E6-4412-BE3C-9DC6F7A0F59D}" dt="2019-09-04T15:40:25.694" v="525" actId="14100"/>
          <ac:spMkLst>
            <pc:docMk/>
            <pc:sldMk cId="3436633386" sldId="261"/>
            <ac:spMk id="47" creationId="{764A0B06-659E-41BA-9379-543448360D5B}"/>
          </ac:spMkLst>
        </pc:spChg>
        <pc:spChg chg="mod">
          <ac:chgData name="Kristoffer Gustav Bjarkefur" userId="8a5547a0-cc82-4be9-aa75-b42fc8c5db38" providerId="ADAL" clId="{F79EDA5F-E6E6-4412-BE3C-9DC6F7A0F59D}" dt="2019-07-08T22:16:14.780" v="89" actId="20577"/>
          <ac:spMkLst>
            <pc:docMk/>
            <pc:sldMk cId="3436633386" sldId="261"/>
            <ac:spMk id="48" creationId="{E786CE6E-02E0-48D7-A819-81A3BBC9CAAD}"/>
          </ac:spMkLst>
        </pc:spChg>
        <pc:spChg chg="mod ord">
          <ac:chgData name="Kristoffer Gustav Bjarkefur" userId="8a5547a0-cc82-4be9-aa75-b42fc8c5db38" providerId="ADAL" clId="{F79EDA5F-E6E6-4412-BE3C-9DC6F7A0F59D}" dt="2019-09-04T15:45:29.162" v="1000" actId="20577"/>
          <ac:spMkLst>
            <pc:docMk/>
            <pc:sldMk cId="3436633386" sldId="261"/>
            <ac:spMk id="50" creationId="{108CA160-FF91-48FD-A032-6C6E1B66F886}"/>
          </ac:spMkLst>
        </pc:spChg>
        <pc:spChg chg="mod">
          <ac:chgData name="Kristoffer Gustav Bjarkefur" userId="8a5547a0-cc82-4be9-aa75-b42fc8c5db38" providerId="ADAL" clId="{F79EDA5F-E6E6-4412-BE3C-9DC6F7A0F59D}" dt="2019-09-04T15:49:09.998" v="1094" actId="14100"/>
          <ac:spMkLst>
            <pc:docMk/>
            <pc:sldMk cId="3436633386" sldId="261"/>
            <ac:spMk id="51" creationId="{49B98CC4-8B3C-45AC-9145-15FA3EA5170C}"/>
          </ac:spMkLst>
        </pc:spChg>
        <pc:spChg chg="mod">
          <ac:chgData name="Kristoffer Gustav Bjarkefur" userId="8a5547a0-cc82-4be9-aa75-b42fc8c5db38" providerId="ADAL" clId="{F79EDA5F-E6E6-4412-BE3C-9DC6F7A0F59D}" dt="2019-09-04T15:49:01" v="1076" actId="1036"/>
          <ac:spMkLst>
            <pc:docMk/>
            <pc:sldMk cId="3436633386" sldId="261"/>
            <ac:spMk id="52" creationId="{D2720BF7-CCDE-49B8-ADBB-52AC316FF227}"/>
          </ac:spMkLst>
        </pc:spChg>
        <pc:spChg chg="mod">
          <ac:chgData name="Kristoffer Gustav Bjarkefur" userId="8a5547a0-cc82-4be9-aa75-b42fc8c5db38" providerId="ADAL" clId="{F79EDA5F-E6E6-4412-BE3C-9DC6F7A0F59D}" dt="2019-09-04T15:33:02.230" v="337" actId="1036"/>
          <ac:spMkLst>
            <pc:docMk/>
            <pc:sldMk cId="3436633386" sldId="261"/>
            <ac:spMk id="53" creationId="{E3848C1C-D0EB-44DB-A783-BBB970D57048}"/>
          </ac:spMkLst>
        </pc:spChg>
        <pc:spChg chg="mod">
          <ac:chgData name="Kristoffer Gustav Bjarkefur" userId="8a5547a0-cc82-4be9-aa75-b42fc8c5db38" providerId="ADAL" clId="{F79EDA5F-E6E6-4412-BE3C-9DC6F7A0F59D}" dt="2019-09-04T15:31:12.254" v="283" actId="1035"/>
          <ac:spMkLst>
            <pc:docMk/>
            <pc:sldMk cId="3436633386" sldId="261"/>
            <ac:spMk id="57" creationId="{A4ABE716-A161-42DB-944C-7A039E7B3354}"/>
          </ac:spMkLst>
        </pc:spChg>
        <pc:spChg chg="mod">
          <ac:chgData name="Kristoffer Gustav Bjarkefur" userId="8a5547a0-cc82-4be9-aa75-b42fc8c5db38" providerId="ADAL" clId="{F79EDA5F-E6E6-4412-BE3C-9DC6F7A0F59D}" dt="2019-09-04T15:32:58.223" v="330" actId="1036"/>
          <ac:spMkLst>
            <pc:docMk/>
            <pc:sldMk cId="3436633386" sldId="261"/>
            <ac:spMk id="58" creationId="{11E65464-F86A-4D7E-B662-45AE8631A242}"/>
          </ac:spMkLst>
        </pc:spChg>
        <pc:spChg chg="mod">
          <ac:chgData name="Kristoffer Gustav Bjarkefur" userId="8a5547a0-cc82-4be9-aa75-b42fc8c5db38" providerId="ADAL" clId="{F79EDA5F-E6E6-4412-BE3C-9DC6F7A0F59D}" dt="2019-09-04T15:32:53.301" v="319" actId="14100"/>
          <ac:spMkLst>
            <pc:docMk/>
            <pc:sldMk cId="3436633386" sldId="261"/>
            <ac:spMk id="59" creationId="{52D7BBA3-F056-43E6-99F0-64ECC9444157}"/>
          </ac:spMkLst>
        </pc:spChg>
        <pc:spChg chg="add mod">
          <ac:chgData name="Kristoffer Gustav Bjarkefur" userId="8a5547a0-cc82-4be9-aa75-b42fc8c5db38" providerId="ADAL" clId="{F79EDA5F-E6E6-4412-BE3C-9DC6F7A0F59D}" dt="2019-09-04T19:09:54.506" v="1224" actId="20577"/>
          <ac:spMkLst>
            <pc:docMk/>
            <pc:sldMk cId="3436633386" sldId="261"/>
            <ac:spMk id="60" creationId="{22D546D4-8C85-4244-BB19-A69DE8F162E6}"/>
          </ac:spMkLst>
        </pc:spChg>
        <pc:spChg chg="mod">
          <ac:chgData name="Kristoffer Gustav Bjarkefur" userId="8a5547a0-cc82-4be9-aa75-b42fc8c5db38" providerId="ADAL" clId="{F79EDA5F-E6E6-4412-BE3C-9DC6F7A0F59D}" dt="2019-09-04T17:41:43.605" v="1222" actId="14100"/>
          <ac:spMkLst>
            <pc:docMk/>
            <pc:sldMk cId="3436633386" sldId="261"/>
            <ac:spMk id="62" creationId="{47934D35-8DCC-426A-B823-EBA2D875C2C9}"/>
          </ac:spMkLst>
        </pc:spChg>
        <pc:spChg chg="mod">
          <ac:chgData name="Kristoffer Gustav Bjarkefur" userId="8a5547a0-cc82-4be9-aa75-b42fc8c5db38" providerId="ADAL" clId="{F79EDA5F-E6E6-4412-BE3C-9DC6F7A0F59D}" dt="2019-09-04T17:41:21.541" v="1219" actId="14100"/>
          <ac:spMkLst>
            <pc:docMk/>
            <pc:sldMk cId="3436633386" sldId="261"/>
            <ac:spMk id="63" creationId="{6CF23022-F2FB-4725-8101-DDA08F5E95FA}"/>
          </ac:spMkLst>
        </pc:spChg>
        <pc:spChg chg="mod">
          <ac:chgData name="Kristoffer Gustav Bjarkefur" userId="8a5547a0-cc82-4be9-aa75-b42fc8c5db38" providerId="ADAL" clId="{F79EDA5F-E6E6-4412-BE3C-9DC6F7A0F59D}" dt="2019-09-04T17:38:57.521" v="1159" actId="1035"/>
          <ac:spMkLst>
            <pc:docMk/>
            <pc:sldMk cId="3436633386" sldId="261"/>
            <ac:spMk id="64" creationId="{1C1901A1-0950-42A4-AEF7-B2F8AF466B6C}"/>
          </ac:spMkLst>
        </pc:spChg>
        <pc:spChg chg="mod">
          <ac:chgData name="Kristoffer Gustav Bjarkefur" userId="8a5547a0-cc82-4be9-aa75-b42fc8c5db38" providerId="ADAL" clId="{F79EDA5F-E6E6-4412-BE3C-9DC6F7A0F59D}" dt="2019-09-04T15:43:31.744" v="795" actId="1036"/>
          <ac:spMkLst>
            <pc:docMk/>
            <pc:sldMk cId="3436633386" sldId="261"/>
            <ac:spMk id="65" creationId="{93408739-8A73-4B7D-BED8-49026D37EA96}"/>
          </ac:spMkLst>
        </pc:spChg>
        <pc:spChg chg="mod">
          <ac:chgData name="Kristoffer Gustav Bjarkefur" userId="8a5547a0-cc82-4be9-aa75-b42fc8c5db38" providerId="ADAL" clId="{F79EDA5F-E6E6-4412-BE3C-9DC6F7A0F59D}" dt="2019-09-04T17:39:46.239" v="1201" actId="14100"/>
          <ac:spMkLst>
            <pc:docMk/>
            <pc:sldMk cId="3436633386" sldId="261"/>
            <ac:spMk id="66" creationId="{380179F2-EA76-445F-8729-5DBBE58C8686}"/>
          </ac:spMkLst>
        </pc:spChg>
        <pc:spChg chg="mod">
          <ac:chgData name="Kristoffer Gustav Bjarkefur" userId="8a5547a0-cc82-4be9-aa75-b42fc8c5db38" providerId="ADAL" clId="{F79EDA5F-E6E6-4412-BE3C-9DC6F7A0F59D}" dt="2019-09-04T17:41:17.903" v="1218" actId="1036"/>
          <ac:spMkLst>
            <pc:docMk/>
            <pc:sldMk cId="3436633386" sldId="261"/>
            <ac:spMk id="67" creationId="{43080E94-77DA-499E-B091-23BB7CCEF3EF}"/>
          </ac:spMkLst>
        </pc:spChg>
        <pc:spChg chg="mod">
          <ac:chgData name="Kristoffer Gustav Bjarkefur" userId="8a5547a0-cc82-4be9-aa75-b42fc8c5db38" providerId="ADAL" clId="{F79EDA5F-E6E6-4412-BE3C-9DC6F7A0F59D}" dt="2019-09-04T17:39:39.280" v="1200" actId="1035"/>
          <ac:spMkLst>
            <pc:docMk/>
            <pc:sldMk cId="3436633386" sldId="261"/>
            <ac:spMk id="68" creationId="{39F1538D-1600-4069-82BA-F5C39CED4C24}"/>
          </ac:spMkLst>
        </pc:spChg>
        <pc:spChg chg="add mod">
          <ac:chgData name="Kristoffer Gustav Bjarkefur" userId="8a5547a0-cc82-4be9-aa75-b42fc8c5db38" providerId="ADAL" clId="{F79EDA5F-E6E6-4412-BE3C-9DC6F7A0F59D}" dt="2019-09-04T15:49:53.221" v="1104" actId="164"/>
          <ac:spMkLst>
            <pc:docMk/>
            <pc:sldMk cId="3436633386" sldId="261"/>
            <ac:spMk id="69" creationId="{9523952F-ADD6-484F-98D0-350C0A161EAE}"/>
          </ac:spMkLst>
        </pc:spChg>
        <pc:spChg chg="add mod">
          <ac:chgData name="Kristoffer Gustav Bjarkefur" userId="8a5547a0-cc82-4be9-aa75-b42fc8c5db38" providerId="ADAL" clId="{F79EDA5F-E6E6-4412-BE3C-9DC6F7A0F59D}" dt="2019-09-04T15:49:53.221" v="1104" actId="164"/>
          <ac:spMkLst>
            <pc:docMk/>
            <pc:sldMk cId="3436633386" sldId="261"/>
            <ac:spMk id="70" creationId="{05993C05-F66D-4644-9DC4-0B15555A76EE}"/>
          </ac:spMkLst>
        </pc:spChg>
        <pc:grpChg chg="add mod">
          <ac:chgData name="Kristoffer Gustav Bjarkefur" userId="8a5547a0-cc82-4be9-aa75-b42fc8c5db38" providerId="ADAL" clId="{F79EDA5F-E6E6-4412-BE3C-9DC6F7A0F59D}" dt="2019-09-04T15:16:21.380" v="130" actId="164"/>
          <ac:grpSpMkLst>
            <pc:docMk/>
            <pc:sldMk cId="3436633386" sldId="261"/>
            <ac:grpSpMk id="2" creationId="{F94AE816-BAAF-4825-8740-1722CB521BB8}"/>
          </ac:grpSpMkLst>
        </pc:grpChg>
        <pc:grpChg chg="mod">
          <ac:chgData name="Kristoffer Gustav Bjarkefur" userId="8a5547a0-cc82-4be9-aa75-b42fc8c5db38" providerId="ADAL" clId="{F79EDA5F-E6E6-4412-BE3C-9DC6F7A0F59D}" dt="2019-09-04T15:13:16.188" v="95"/>
          <ac:grpSpMkLst>
            <pc:docMk/>
            <pc:sldMk cId="3436633386" sldId="261"/>
            <ac:grpSpMk id="7" creationId="{A2ED04B9-ADA1-444A-9A85-A69C7E6CBB06}"/>
          </ac:grpSpMkLst>
        </pc:grpChg>
        <pc:grpChg chg="add mod">
          <ac:chgData name="Kristoffer Gustav Bjarkefur" userId="8a5547a0-cc82-4be9-aa75-b42fc8c5db38" providerId="ADAL" clId="{F79EDA5F-E6E6-4412-BE3C-9DC6F7A0F59D}" dt="2019-09-04T15:29:45.181" v="181" actId="164"/>
          <ac:grpSpMkLst>
            <pc:docMk/>
            <pc:sldMk cId="3436633386" sldId="261"/>
            <ac:grpSpMk id="10" creationId="{9A9FA256-A95A-47AB-A25C-7383C14F8553}"/>
          </ac:grpSpMkLst>
        </pc:grpChg>
        <pc:grpChg chg="mod">
          <ac:chgData name="Kristoffer Gustav Bjarkefur" userId="8a5547a0-cc82-4be9-aa75-b42fc8c5db38" providerId="ADAL" clId="{F79EDA5F-E6E6-4412-BE3C-9DC6F7A0F59D}" dt="2019-09-04T15:29:45.181" v="181" actId="164"/>
          <ac:grpSpMkLst>
            <pc:docMk/>
            <pc:sldMk cId="3436633386" sldId="261"/>
            <ac:grpSpMk id="17" creationId="{17F211A5-D42B-4954-A23D-C5A13F5F0D8A}"/>
          </ac:grpSpMkLst>
        </pc:grpChg>
        <pc:grpChg chg="mod">
          <ac:chgData name="Kristoffer Gustav Bjarkefur" userId="8a5547a0-cc82-4be9-aa75-b42fc8c5db38" providerId="ADAL" clId="{F79EDA5F-E6E6-4412-BE3C-9DC6F7A0F59D}" dt="2019-09-04T15:30:10.405" v="186" actId="164"/>
          <ac:grpSpMkLst>
            <pc:docMk/>
            <pc:sldMk cId="3436633386" sldId="261"/>
            <ac:grpSpMk id="29" creationId="{D73AE333-838D-42D0-A412-33CACF836069}"/>
          </ac:grpSpMkLst>
        </pc:grpChg>
        <pc:grpChg chg="add del">
          <ac:chgData name="Kristoffer Gustav Bjarkefur" userId="8a5547a0-cc82-4be9-aa75-b42fc8c5db38" providerId="ADAL" clId="{F79EDA5F-E6E6-4412-BE3C-9DC6F7A0F59D}" dt="2019-09-04T15:13:21.784" v="99" actId="478"/>
          <ac:grpSpMkLst>
            <pc:docMk/>
            <pc:sldMk cId="3436633386" sldId="261"/>
            <ac:grpSpMk id="39" creationId="{45797ABE-20D9-4696-BA4A-320A77B1448D}"/>
          </ac:grpSpMkLst>
        </pc:grpChg>
        <pc:grpChg chg="mod">
          <ac:chgData name="Kristoffer Gustav Bjarkefur" userId="8a5547a0-cc82-4be9-aa75-b42fc8c5db38" providerId="ADAL" clId="{F79EDA5F-E6E6-4412-BE3C-9DC6F7A0F59D}" dt="2019-09-04T15:17:13.876" v="145" actId="1076"/>
          <ac:grpSpMkLst>
            <pc:docMk/>
            <pc:sldMk cId="3436633386" sldId="261"/>
            <ac:grpSpMk id="43" creationId="{5A860221-2284-4AEE-93E6-700D78140FF8}"/>
          </ac:grpSpMkLst>
        </pc:grpChg>
        <pc:grpChg chg="add mod">
          <ac:chgData name="Kristoffer Gustav Bjarkefur" userId="8a5547a0-cc82-4be9-aa75-b42fc8c5db38" providerId="ADAL" clId="{F79EDA5F-E6E6-4412-BE3C-9DC6F7A0F59D}" dt="2019-09-04T15:43:41.070" v="797" actId="14100"/>
          <ac:grpSpMkLst>
            <pc:docMk/>
            <pc:sldMk cId="3436633386" sldId="261"/>
            <ac:grpSpMk id="46" creationId="{31408E69-EBD9-4ED9-8768-8DFBE5014D4E}"/>
          </ac:grpSpMkLst>
        </pc:grpChg>
        <pc:grpChg chg="add mod">
          <ac:chgData name="Kristoffer Gustav Bjarkefur" userId="8a5547a0-cc82-4be9-aa75-b42fc8c5db38" providerId="ADAL" clId="{F79EDA5F-E6E6-4412-BE3C-9DC6F7A0F59D}" dt="2019-09-04T15:42:20.715" v="686" actId="1037"/>
          <ac:grpSpMkLst>
            <pc:docMk/>
            <pc:sldMk cId="3436633386" sldId="261"/>
            <ac:grpSpMk id="54" creationId="{292E55E2-CB62-4D4F-B0BE-F0368C74867A}"/>
          </ac:grpSpMkLst>
        </pc:grpChg>
        <pc:grpChg chg="add mod">
          <ac:chgData name="Kristoffer Gustav Bjarkefur" userId="8a5547a0-cc82-4be9-aa75-b42fc8c5db38" providerId="ADAL" clId="{F79EDA5F-E6E6-4412-BE3C-9DC6F7A0F59D}" dt="2019-09-04T15:32:29.765" v="309" actId="164"/>
          <ac:grpSpMkLst>
            <pc:docMk/>
            <pc:sldMk cId="3436633386" sldId="261"/>
            <ac:grpSpMk id="55" creationId="{167864D9-FAAA-43AC-982E-9C73EE3E9E85}"/>
          </ac:grpSpMkLst>
        </pc:grpChg>
        <pc:grpChg chg="add mod">
          <ac:chgData name="Kristoffer Gustav Bjarkefur" userId="8a5547a0-cc82-4be9-aa75-b42fc8c5db38" providerId="ADAL" clId="{F79EDA5F-E6E6-4412-BE3C-9DC6F7A0F59D}" dt="2019-09-04T15:42:10.907" v="646" actId="14100"/>
          <ac:grpSpMkLst>
            <pc:docMk/>
            <pc:sldMk cId="3436633386" sldId="261"/>
            <ac:grpSpMk id="56" creationId="{764836D2-7E28-48A3-B540-6980719E63A1}"/>
          </ac:grpSpMkLst>
        </pc:grpChg>
        <pc:grpChg chg="add mod">
          <ac:chgData name="Kristoffer Gustav Bjarkefur" userId="8a5547a0-cc82-4be9-aa75-b42fc8c5db38" providerId="ADAL" clId="{F79EDA5F-E6E6-4412-BE3C-9DC6F7A0F59D}" dt="2019-09-04T17:40:53.542" v="1207" actId="14100"/>
          <ac:grpSpMkLst>
            <pc:docMk/>
            <pc:sldMk cId="3436633386" sldId="261"/>
            <ac:grpSpMk id="61" creationId="{35914FF5-A770-4C91-BEE2-5A68859AB123}"/>
          </ac:grpSpMkLst>
        </pc:grpChg>
        <pc:grpChg chg="add mod">
          <ac:chgData name="Kristoffer Gustav Bjarkefur" userId="8a5547a0-cc82-4be9-aa75-b42fc8c5db38" providerId="ADAL" clId="{F79EDA5F-E6E6-4412-BE3C-9DC6F7A0F59D}" dt="2019-09-04T15:49:58.822" v="1106" actId="14100"/>
          <ac:grpSpMkLst>
            <pc:docMk/>
            <pc:sldMk cId="3436633386" sldId="261"/>
            <ac:grpSpMk id="71" creationId="{B8F14CEB-11C1-4998-9BC1-AE25D837DE9F}"/>
          </ac:grpSpMkLst>
        </pc:grpChg>
        <pc:grpChg chg="add mod">
          <ac:chgData name="Kristoffer Gustav Bjarkefur" userId="8a5547a0-cc82-4be9-aa75-b42fc8c5db38" providerId="ADAL" clId="{F79EDA5F-E6E6-4412-BE3C-9DC6F7A0F59D}" dt="2019-09-04T17:41:36.206" v="1221" actId="14100"/>
          <ac:grpSpMkLst>
            <pc:docMk/>
            <pc:sldMk cId="3436633386" sldId="261"/>
            <ac:grpSpMk id="72" creationId="{92564C6F-4973-4DAF-9121-9D4C0BA70082}"/>
          </ac:grpSpMkLst>
        </pc:grpChg>
      </pc:sldChg>
      <pc:sldChg chg="modSp">
        <pc:chgData name="Kristoffer Gustav Bjarkefur" userId="8a5547a0-cc82-4be9-aa75-b42fc8c5db38" providerId="ADAL" clId="{F79EDA5F-E6E6-4412-BE3C-9DC6F7A0F59D}" dt="2019-07-08T19:33:42.104" v="8" actId="20577"/>
        <pc:sldMkLst>
          <pc:docMk/>
          <pc:sldMk cId="1506242766" sldId="262"/>
        </pc:sldMkLst>
        <pc:spChg chg="mod">
          <ac:chgData name="Kristoffer Gustav Bjarkefur" userId="8a5547a0-cc82-4be9-aa75-b42fc8c5db38" providerId="ADAL" clId="{F79EDA5F-E6E6-4412-BE3C-9DC6F7A0F59D}" dt="2019-07-08T19:33:42.104" v="8" actId="20577"/>
          <ac:spMkLst>
            <pc:docMk/>
            <pc:sldMk cId="1506242766" sldId="262"/>
            <ac:spMk id="5" creationId="{A183657B-43E4-4060-BF9F-00007A962C30}"/>
          </ac:spMkLst>
        </pc:spChg>
      </pc:sldChg>
    </pc:docChg>
  </pc:docChgLst>
  <pc:docChgLst>
    <pc:chgData name="Kristoffer Gustav Bjarkefur" userId="8a5547a0-cc82-4be9-aa75-b42fc8c5db38" providerId="ADAL" clId="{8759F40F-CCAD-4575-840D-4FB32008D7DC}"/>
  </pc:docChgLst>
  <pc:docChgLst>
    <pc:chgData name="Kristoffer Gustav Bjarkefur" userId="S::kbjarkefur@worldbank.org::8a5547a0-cc82-4be9-aa75-b42fc8c5db38" providerId="AD" clId="Web-{5B764388-4CB1-2BF7-DB14-68865A49CA4A}"/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556A3B3-A8BA-4C16-B77F-C06188E4AA3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8C83D6-A041-46D0-97C1-D07C30E25C0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935B8-4D39-4D36-B11F-39911AE10DBE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B48B71-A115-4D96-9566-E9D52E44B8D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C56BB6-B0BF-4746-997B-9554E142DE8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CF947D-0A6D-419A-A0D2-4982943CEF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4710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C761AD-7A70-45BE-916E-83F24085F306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99EB93-B993-4EEB-A5B2-8A7755208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59690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0AE08-92E1-4853-B815-88509DD932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5D0338-6114-4128-8F34-42B06B22E5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5FDCFD-70DB-4259-A4B2-1B6CC95B0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CF236-2C6B-46C4-BB61-A08C4CDFC5DC}" type="datetime1">
              <a:rPr lang="en-US" smtClean="0"/>
              <a:t>10/10/2019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62DAA7-17D0-43E3-A738-6628E6F12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70A7FF-37FF-42C8-81D0-7D7321531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DE4F9-6842-49A1-A6D2-6261D645B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395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C9BDE-8989-46AF-B738-31B2BBCE3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925545-E7C4-4081-B442-EC0F1AD0A5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D6A9EA-F233-438A-94DF-E27737E77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1065-953D-4C9C-8F0E-9A79419F09CA}" type="datetime1">
              <a:rPr lang="en-US" smtClean="0"/>
              <a:t>10/10/2019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68DF64-9279-4E6E-9759-4C2ADD4EF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5A01EA-142B-47D3-BF36-E60CAA41D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DE4F9-6842-49A1-A6D2-6261D645B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78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331159-08D6-4B6A-8BDC-6E713E2610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2587FE-3145-4733-8864-2F606FCBCC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9D75C-A081-43A5-B194-6545259B6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9B9EC-E8DE-4C2D-A6DD-0723534F5825}" type="datetime1">
              <a:rPr lang="en-US" smtClean="0"/>
              <a:t>10/10/2019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731271-F21F-4519-B151-143A9DDD8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A46809-3CF2-4E4D-B68A-BE12A311E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DE4F9-6842-49A1-A6D2-6261D645B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814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5E554-FE9E-40D9-A816-F9A6FAA57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4EA647-4716-4CC6-95B2-84145CC728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DAF6E4-9F84-4393-B045-3CE899BD2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1213E-883A-481E-B7BB-B47BC6A41267}" type="datetime1">
              <a:rPr lang="en-US" smtClean="0"/>
              <a:t>10/10/2019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92C53-BAF6-45D5-AAF0-3E7581677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E9252E-FE41-4E0E-8C5D-082FC9F26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DE4F9-6842-49A1-A6D2-6261D645B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582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23A7F-3A6F-4B1E-9F18-26A12A8D3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93D73C-084C-468E-BCB6-EDAF0EE41C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D1E41E-28CB-4927-B3D9-A8167C0D2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3A547-E7EE-46CD-A291-0ADCA5AE0224}" type="datetime1">
              <a:rPr lang="en-US" smtClean="0"/>
              <a:t>10/10/2019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E85C03-C38C-4F35-8EC2-8871B81B7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3B56C0-5E94-496F-9BAF-0E7BF94D9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DE4F9-6842-49A1-A6D2-6261D645B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054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48F2C-1AA7-4BE9-A9B6-80B0F6BDC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9BBF09-78E0-4E55-A850-CFB4E423F6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711A90-02A6-4635-82BA-8BAB5A6A4A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BC3D28-7753-4278-88C0-E70E5D29F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5DF7F-542E-4F46-ADD2-EEDEFD630F01}" type="datetime1">
              <a:rPr lang="en-US" smtClean="0"/>
              <a:t>10/10/2019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4D6453-48F7-48F3-8567-72490CD4D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3A4238-6317-48AB-808B-8D3CE78AC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DE4F9-6842-49A1-A6D2-6261D645B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985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A79E4-146D-4154-857E-EEC386401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B56901-BD51-4151-95E3-29E1F95E3E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BF7655-3CAC-4E8E-8E03-E8E9658219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D87332-3D45-4885-BB66-398C0FF532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32AA1B-4068-44B0-A3F1-EC498787ED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9C1B1B-0EC4-45E4-B0CD-9425E1126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E61DB-6988-4F7E-9461-4BDA996765AE}" type="datetime1">
              <a:rPr lang="en-US" smtClean="0"/>
              <a:t>10/10/2019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E74042-E180-4D51-99CD-46C6A3256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58EF31-DC2C-4D1A-BCED-19F42FCE1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DE4F9-6842-49A1-A6D2-6261D645B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002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B7124-B24E-421B-BD46-355A08B23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23B10A-7336-466A-ABCB-4BA391A89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51794-3DC3-43CC-8C7A-F0C0C1B53D89}" type="datetime1">
              <a:rPr lang="en-US" smtClean="0"/>
              <a:t>10/10/2019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BA14B4-32CC-4654-B56F-93F528402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8A0839-296E-423D-9DA3-FCF446264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DE4F9-6842-49A1-A6D2-6261D645B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794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573027-2A7E-4A13-B1DE-2FB853BA0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27DFE-B64D-43B3-84FB-F76F06094EFA}" type="datetime1">
              <a:rPr lang="en-US" smtClean="0"/>
              <a:t>10/10/2019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F0B25B-99C3-4D3B-92D8-A13F33EC9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E511AE-78E7-41B6-8895-02DEB2468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DE4F9-6842-49A1-A6D2-6261D645B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248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D51E9-7EA9-4180-B507-681EFE1BC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F11C2-7611-491C-9D67-AC42F8C908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93A553-ECD8-4621-BE0C-EDD8F1A53D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5186AE-C1BB-4187-9A4E-526E85AAC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9FAA8-4C1F-4D3F-89E8-9F55AFAD7995}" type="datetime1">
              <a:rPr lang="en-US" smtClean="0"/>
              <a:t>10/10/2019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DAEC8D-4F3B-461D-B3FF-24D4CA8F6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FEB008-992D-4D23-B338-3268F9C89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DE4F9-6842-49A1-A6D2-6261D645B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877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A308E-EBC6-41C5-8A84-31E7DBC72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757C5B-C062-44FC-9AC4-BA4FD14809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107F39-8E70-4895-A193-AD72C47247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22210F-7007-40E6-9A0E-2AC19395B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062F1-D8A0-4253-B2BC-98F83641D93F}" type="datetime1">
              <a:rPr lang="en-US" smtClean="0"/>
              <a:t>10/10/2019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E1E4B9-F058-4099-9825-7244CD5A9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6532A6-FC22-4E67-A66D-9ECCB6958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DE4F9-6842-49A1-A6D2-6261D645B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414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B837D7-43BA-415C-A3EB-482B230D8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41637F-6693-4C40-AF28-7D01EF792C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EF042-B453-4F84-9C58-5F3BD866AD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85AEE4-6A88-4C4D-84C2-7D491DA3D4B2}" type="datetime1">
              <a:rPr lang="en-US" smtClean="0"/>
              <a:t>10/10/2019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524DE4-AA9B-4DE0-90B9-0D1B0CBE44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6C9C9B-47A5-4FAB-9AB4-BAA146A166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8DE4F9-6842-49A1-A6D2-6261D645B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239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7836C-49FB-4F72-A2B4-5C996FE6B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Folders structure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3DE660-76AF-4A04-B181-B8809BFA0B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folders are structured at in the server drive and in datalibweb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2B875C8-92B5-48B5-9AA3-D0175C1517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850" y="657813"/>
            <a:ext cx="6173034" cy="2611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458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DEFD8AEA-D41E-417E-AD3C-23427B84A019}"/>
              </a:ext>
            </a:extLst>
          </p:cNvPr>
          <p:cNvGrpSpPr/>
          <p:nvPr/>
        </p:nvGrpSpPr>
        <p:grpSpPr>
          <a:xfrm>
            <a:off x="6227180" y="533590"/>
            <a:ext cx="5643082" cy="6172009"/>
            <a:chOff x="4013200" y="982133"/>
            <a:chExt cx="6333062" cy="5608448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44C07512-0814-4162-8AF3-44CF3187B7C5}"/>
                </a:ext>
              </a:extLst>
            </p:cNvPr>
            <p:cNvSpPr/>
            <p:nvPr/>
          </p:nvSpPr>
          <p:spPr>
            <a:xfrm>
              <a:off x="4013200" y="982133"/>
              <a:ext cx="6333062" cy="5608448"/>
            </a:xfrm>
            <a:prstGeom prst="roundRect">
              <a:avLst>
                <a:gd name="adj" fmla="val 3388"/>
              </a:avLst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183657B-43E4-4060-BF9F-00007A962C30}"/>
                </a:ext>
              </a:extLst>
            </p:cNvPr>
            <p:cNvSpPr txBox="1"/>
            <p:nvPr/>
          </p:nvSpPr>
          <p:spPr>
            <a:xfrm>
              <a:off x="4013200" y="1101950"/>
              <a:ext cx="6333062" cy="559347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b="1" u="sng" dirty="0"/>
                <a:t>GEPD</a:t>
              </a:r>
              <a:r>
                <a:rPr lang="en-US" b="1" dirty="0"/>
                <a:t> </a:t>
              </a:r>
            </a:p>
            <a:p>
              <a:pPr algn="ctr"/>
              <a:r>
                <a:rPr lang="en-US" sz="1600" dirty="0"/>
                <a:t>(\\wbgfscifs01\GEDEDU\</a:t>
              </a:r>
              <a:r>
                <a:rPr lang="en-US" sz="1600" dirty="0" err="1"/>
                <a:t>datalib-edu</a:t>
              </a:r>
              <a:r>
                <a:rPr lang="en-US" sz="1600" dirty="0"/>
                <a:t>\projects\GEPD\CNT)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62F4FBE-3D0C-4590-9638-1B86848CB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248"/>
            <a:ext cx="10515600" cy="532342"/>
          </a:xfrm>
        </p:spPr>
        <p:txBody>
          <a:bodyPr>
            <a:noAutofit/>
          </a:bodyPr>
          <a:lstStyle/>
          <a:p>
            <a:pPr algn="ctr"/>
            <a:r>
              <a:rPr lang="en-US" sz="2800" dirty="0"/>
              <a:t>Folder Structure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0F0BACE-40ED-49FE-907F-AA2F25C00EC2}"/>
              </a:ext>
            </a:extLst>
          </p:cNvPr>
          <p:cNvGrpSpPr/>
          <p:nvPr/>
        </p:nvGrpSpPr>
        <p:grpSpPr>
          <a:xfrm>
            <a:off x="6481822" y="1439336"/>
            <a:ext cx="5202171" cy="5130797"/>
            <a:chOff x="4201899" y="2032000"/>
            <a:chExt cx="5958095" cy="4292409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CF58B806-66CA-40B7-87F3-21BCB79AAA1C}"/>
                </a:ext>
              </a:extLst>
            </p:cNvPr>
            <p:cNvSpPr/>
            <p:nvPr/>
          </p:nvSpPr>
          <p:spPr>
            <a:xfrm>
              <a:off x="4201899" y="2032000"/>
              <a:ext cx="5958095" cy="4292409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79041F47-2182-40AD-9E08-A89E1E11FC00}"/>
                </a:ext>
              </a:extLst>
            </p:cNvPr>
            <p:cNvSpPr txBox="1"/>
            <p:nvPr/>
          </p:nvSpPr>
          <p:spPr>
            <a:xfrm>
              <a:off x="4201899" y="2109381"/>
              <a:ext cx="5958094" cy="119730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b="1" u="sng" dirty="0"/>
                <a:t>CCC</a:t>
              </a:r>
            </a:p>
            <a:p>
              <a:pPr algn="ctr"/>
              <a:r>
                <a:rPr lang="en-US" sz="1600" dirty="0"/>
                <a:t>One folder per country</a:t>
              </a:r>
            </a:p>
            <a:p>
              <a:pPr algn="ctr"/>
              <a:endParaRPr lang="en-US" sz="500" dirty="0"/>
            </a:p>
            <a:p>
              <a:r>
                <a:rPr lang="en-US" sz="1600" dirty="0"/>
                <a:t>For example:</a:t>
              </a:r>
            </a:p>
            <a:p>
              <a:pPr marL="285750" indent="-285750">
                <a:buFontTx/>
                <a:buChar char="-"/>
              </a:pPr>
              <a:r>
                <a:rPr lang="en-US" sz="1600" dirty="0"/>
                <a:t>ALB</a:t>
              </a:r>
            </a:p>
            <a:p>
              <a:pPr marL="285750" indent="-285750">
                <a:buFontTx/>
                <a:buChar char="-"/>
              </a:pPr>
              <a:r>
                <a:rPr lang="en-US" sz="1600" dirty="0"/>
                <a:t>AFG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A291F474-8EEB-4402-82F8-E239204E73E5}"/>
              </a:ext>
            </a:extLst>
          </p:cNvPr>
          <p:cNvGrpSpPr/>
          <p:nvPr/>
        </p:nvGrpSpPr>
        <p:grpSpPr>
          <a:xfrm>
            <a:off x="6713316" y="3200400"/>
            <a:ext cx="4795320" cy="3053993"/>
            <a:chOff x="4645763" y="4128157"/>
            <a:chExt cx="5412637" cy="2024135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7CC7BDC-0FEC-4F9F-88FC-075725C9C179}"/>
                </a:ext>
              </a:extLst>
            </p:cNvPr>
            <p:cNvSpPr/>
            <p:nvPr/>
          </p:nvSpPr>
          <p:spPr>
            <a:xfrm>
              <a:off x="4645764" y="4128157"/>
              <a:ext cx="5412636" cy="2024135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F97DCA2F-78BB-4084-9C5F-541ED3344E0A}"/>
                </a:ext>
              </a:extLst>
            </p:cNvPr>
            <p:cNvSpPr txBox="1"/>
            <p:nvPr/>
          </p:nvSpPr>
          <p:spPr>
            <a:xfrm rot="10800000" flipV="1">
              <a:off x="4645763" y="4544186"/>
              <a:ext cx="5412636" cy="116783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b="1" u="sng" dirty="0"/>
                <a:t>CCC_YYYY_SURVEYNAME</a:t>
              </a:r>
            </a:p>
            <a:p>
              <a:pPr algn="ctr"/>
              <a:r>
                <a:rPr lang="en-US" sz="1600" dirty="0"/>
                <a:t>One per country-year-survey. See next slide for the structure of each of these folders</a:t>
              </a:r>
            </a:p>
            <a:p>
              <a:pPr algn="ctr"/>
              <a:endParaRPr lang="en-US" sz="1050" dirty="0"/>
            </a:p>
            <a:p>
              <a:r>
                <a:rPr lang="en-US" sz="1600" dirty="0"/>
                <a:t>For example if this is inside PER folder: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PER_2019_GEPD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PER_2021_GEPD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503F80E2-941F-4625-9895-EA9EBBB2C6B0}"/>
              </a:ext>
            </a:extLst>
          </p:cNvPr>
          <p:cNvSpPr txBox="1"/>
          <p:nvPr/>
        </p:nvSpPr>
        <p:spPr>
          <a:xfrm>
            <a:off x="321738" y="982133"/>
            <a:ext cx="546560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next two slides describes the folder structure on our file server and on datalibweb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slide shows where each country-year-survey folder sits on the file 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Next slide shows the content for each country-year-survey folder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darker shade of yellow/gold on these slides means a sub-folder inside the folder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Some file and folder names on next slide have been abbreviated using &lt;&gt;. See the explanation of &lt;&gt; at the bottom of that slide. If there is no &lt;&gt; then that folder or file name is written on the slide as it will be in the file server.</a:t>
            </a:r>
          </a:p>
        </p:txBody>
      </p:sp>
    </p:spTree>
    <p:extLst>
      <p:ext uri="{BB962C8B-B14F-4D97-AF65-F5344CB8AC3E}">
        <p14:creationId xmlns:p14="http://schemas.microsoft.com/office/powerpoint/2010/main" val="1506242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E4576-90A7-440D-821D-AA03DB31D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Note on the GEPD-Confidential Folder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D7BE67-5673-471C-9486-9D9C3E0277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In order to protect the anonymity of respondents to our GEPD surveys, we are keeping a separate GEPD-Confidential folder containing raw data</a:t>
            </a:r>
          </a:p>
          <a:p>
            <a:pPr lvl="1"/>
            <a:r>
              <a:rPr lang="en-US" dirty="0"/>
              <a:t>This raw data includes confidential PII, including the names and positions of respondents to our surveys</a:t>
            </a:r>
          </a:p>
          <a:p>
            <a:r>
              <a:rPr lang="en-US" dirty="0"/>
              <a:t>To protect confidentiality and reduce the chance of unintentional exposure</a:t>
            </a:r>
          </a:p>
          <a:p>
            <a:pPr lvl="1"/>
            <a:r>
              <a:rPr lang="en-US" dirty="0"/>
              <a:t>Access to the GEPD-Confidential folder is restricted to a small set of individuals who have read/write access</a:t>
            </a:r>
          </a:p>
          <a:p>
            <a:r>
              <a:rPr lang="en-US" dirty="0"/>
              <a:t>The structure of the GEPD-Confidential folder parallels the structure of the, non-confidential, GEPD folder described in the preceding slides</a:t>
            </a:r>
          </a:p>
          <a:p>
            <a:r>
              <a:rPr lang="en-US" dirty="0"/>
              <a:t>Data housed in the, non-confidential, GEPD folder has been processed to remove PII, based on the raw data in the GEPD-Confidential folder</a:t>
            </a:r>
          </a:p>
        </p:txBody>
      </p:sp>
    </p:spTree>
    <p:extLst>
      <p:ext uri="{BB962C8B-B14F-4D97-AF65-F5344CB8AC3E}">
        <p14:creationId xmlns:p14="http://schemas.microsoft.com/office/powerpoint/2010/main" val="228024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4C07512-0814-4162-8AF3-44CF3187B7C5}"/>
              </a:ext>
            </a:extLst>
          </p:cNvPr>
          <p:cNvSpPr/>
          <p:nvPr/>
        </p:nvSpPr>
        <p:spPr>
          <a:xfrm>
            <a:off x="432758" y="27602"/>
            <a:ext cx="11326483" cy="6252428"/>
          </a:xfrm>
          <a:prstGeom prst="roundRect">
            <a:avLst>
              <a:gd name="adj" fmla="val 3388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83657B-43E4-4060-BF9F-00007A962C30}"/>
              </a:ext>
            </a:extLst>
          </p:cNvPr>
          <p:cNvSpPr txBox="1"/>
          <p:nvPr/>
        </p:nvSpPr>
        <p:spPr>
          <a:xfrm>
            <a:off x="439946" y="97424"/>
            <a:ext cx="11319295" cy="86177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pt-BR" u="sng" dirty="0"/>
              <a:t>Folder name:</a:t>
            </a:r>
            <a:r>
              <a:rPr lang="pt-BR" dirty="0"/>
              <a:t> </a:t>
            </a:r>
            <a:r>
              <a:rPr lang="en-US" dirty="0" err="1"/>
              <a:t>Country_Year_Survey</a:t>
            </a:r>
            <a:endParaRPr lang="en-US" dirty="0"/>
          </a:p>
          <a:p>
            <a:pPr algn="ctr"/>
            <a:r>
              <a:rPr lang="en-US" sz="1600" dirty="0"/>
              <a:t>This folder corresponds to the lowest level folder on the previous slide</a:t>
            </a:r>
          </a:p>
          <a:p>
            <a:pPr algn="ctr"/>
            <a:r>
              <a:rPr lang="en-US" sz="1600" dirty="0"/>
              <a:t>There is one set of all these folders per master version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31408E69-EBD9-4ED9-8768-8DFBE5014D4E}"/>
              </a:ext>
            </a:extLst>
          </p:cNvPr>
          <p:cNvGrpSpPr/>
          <p:nvPr/>
        </p:nvGrpSpPr>
        <p:grpSpPr>
          <a:xfrm>
            <a:off x="7812060" y="976037"/>
            <a:ext cx="3778987" cy="5196129"/>
            <a:chOff x="8091350" y="976116"/>
            <a:chExt cx="3499698" cy="2307947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30A58A72-5C62-4B53-9F87-60866E4CFC08}"/>
                </a:ext>
              </a:extLst>
            </p:cNvPr>
            <p:cNvSpPr/>
            <p:nvPr/>
          </p:nvSpPr>
          <p:spPr>
            <a:xfrm>
              <a:off x="8091350" y="976703"/>
              <a:ext cx="3499698" cy="2307360"/>
            </a:xfrm>
            <a:prstGeom prst="roundRect">
              <a:avLst>
                <a:gd name="adj" fmla="val 9753"/>
              </a:avLst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4D94EBCF-6CE1-46FD-ADC3-0A4BC77FA5FF}"/>
                </a:ext>
              </a:extLst>
            </p:cNvPr>
            <p:cNvSpPr/>
            <p:nvPr/>
          </p:nvSpPr>
          <p:spPr>
            <a:xfrm>
              <a:off x="8286016" y="1641278"/>
              <a:ext cx="3202294" cy="1179658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B75C4343-CFE0-4C13-A895-715E79AA8183}"/>
                </a:ext>
              </a:extLst>
            </p:cNvPr>
            <p:cNvSpPr txBox="1"/>
            <p:nvPr/>
          </p:nvSpPr>
          <p:spPr>
            <a:xfrm>
              <a:off x="8286015" y="1634387"/>
              <a:ext cx="3202294" cy="2981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u="sng" dirty="0"/>
                <a:t>Data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CB0FDB9-59EA-48F5-9457-90E21357F37F}"/>
                </a:ext>
              </a:extLst>
            </p:cNvPr>
            <p:cNvSpPr txBox="1"/>
            <p:nvPr/>
          </p:nvSpPr>
          <p:spPr>
            <a:xfrm>
              <a:off x="8091350" y="976116"/>
              <a:ext cx="3499698" cy="7317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u="sng" dirty="0"/>
                <a:t>Collection name :</a:t>
              </a:r>
              <a:r>
                <a:rPr lang="en-US" sz="1600" dirty="0"/>
                <a:t> GEPD_IND</a:t>
              </a:r>
            </a:p>
            <a:p>
              <a:pPr algn="ctr"/>
              <a:r>
                <a:rPr lang="en-US" sz="1600" u="sng" dirty="0"/>
                <a:t>Folder name:</a:t>
              </a:r>
              <a:r>
                <a:rPr lang="en-US" sz="1600" dirty="0"/>
                <a:t> WLD_YYYY_GEPD_IND_v01</a:t>
              </a:r>
              <a:endParaRPr lang="en-US" sz="1400" dirty="0"/>
            </a:p>
            <a:p>
              <a:pPr algn="ctr"/>
              <a:r>
                <a:rPr lang="en-US" sz="1400" dirty="0"/>
                <a:t>This folder is will only exist on WLD level</a:t>
              </a:r>
              <a:endParaRPr lang="en-US" sz="1600" dirty="0"/>
            </a:p>
          </p:txBody>
        </p:sp>
        <p:sp>
          <p:nvSpPr>
            <p:cNvPr id="51" name="Rectangle: Rounded Corners 50">
              <a:extLst>
                <a:ext uri="{FF2B5EF4-FFF2-40B4-BE49-F238E27FC236}">
                  <a16:creationId xmlns:a16="http://schemas.microsoft.com/office/drawing/2014/main" id="{49B98CC4-8B3C-45AC-9145-15FA3EA5170C}"/>
                </a:ext>
              </a:extLst>
            </p:cNvPr>
            <p:cNvSpPr/>
            <p:nvPr/>
          </p:nvSpPr>
          <p:spPr>
            <a:xfrm>
              <a:off x="8378741" y="1904899"/>
              <a:ext cx="3051705" cy="731793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D2720BF7-CCDE-49B8-ADBB-52AC316FF227}"/>
                </a:ext>
              </a:extLst>
            </p:cNvPr>
            <p:cNvSpPr txBox="1"/>
            <p:nvPr/>
          </p:nvSpPr>
          <p:spPr>
            <a:xfrm>
              <a:off x="8378743" y="1927692"/>
              <a:ext cx="3051703" cy="29813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sz="1600" u="sng" dirty="0"/>
                <a:t>Indicators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0A0A1365-B779-48B2-8E44-BA360E158B86}"/>
                </a:ext>
              </a:extLst>
            </p:cNvPr>
            <p:cNvSpPr txBox="1"/>
            <p:nvPr/>
          </p:nvSpPr>
          <p:spPr>
            <a:xfrm>
              <a:off x="8355746" y="2279960"/>
              <a:ext cx="3128081" cy="2323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1400" dirty="0"/>
                <a:t>One file per year, appending all CNTs and LAs  </a:t>
              </a:r>
            </a:p>
            <a:p>
              <a:r>
                <a:rPr lang="en-US" sz="1400" dirty="0"/>
                <a:t>- WLD_YYYY_GEPD_IND_v01.dta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5A860221-2284-4AEE-93E6-700D78140FF8}"/>
              </a:ext>
            </a:extLst>
          </p:cNvPr>
          <p:cNvGrpSpPr/>
          <p:nvPr/>
        </p:nvGrpSpPr>
        <p:grpSpPr>
          <a:xfrm>
            <a:off x="1631829" y="6389176"/>
            <a:ext cx="8928339" cy="399072"/>
            <a:chOff x="2027816" y="6124575"/>
            <a:chExt cx="4987631" cy="526955"/>
          </a:xfrm>
        </p:grpSpPr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8CBF4D5A-67CB-4C9B-B02E-9CED2776AFFD}"/>
                </a:ext>
              </a:extLst>
            </p:cNvPr>
            <p:cNvSpPr/>
            <p:nvPr/>
          </p:nvSpPr>
          <p:spPr>
            <a:xfrm>
              <a:off x="2027816" y="6124575"/>
              <a:ext cx="4987631" cy="519227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E786CE6E-02E0-48D7-A819-81A3BBC9CAAD}"/>
                </a:ext>
              </a:extLst>
            </p:cNvPr>
            <p:cNvSpPr/>
            <p:nvPr/>
          </p:nvSpPr>
          <p:spPr>
            <a:xfrm>
              <a:off x="2027817" y="6124575"/>
              <a:ext cx="4987630" cy="51920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&lt;&gt;  In file and folder names is an abbreviation for the full name on the format: </a:t>
              </a:r>
              <a:r>
                <a:rPr lang="pt-BR" sz="1400" i="1" dirty="0">
                  <a:solidFill>
                    <a:schemeClr val="tx1"/>
                  </a:solidFill>
                </a:rPr>
                <a:t>CCC_YYYY_SVY_v01</a:t>
              </a:r>
              <a:endParaRPr lang="en-US" sz="1400" i="1" dirty="0">
                <a:solidFill>
                  <a:schemeClr val="tx1"/>
                </a:solidFill>
              </a:endParaRP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AA1488CF-A847-4014-BFE0-1884B98265BB}"/>
                </a:ext>
              </a:extLst>
            </p:cNvPr>
            <p:cNvSpPr/>
            <p:nvPr/>
          </p:nvSpPr>
          <p:spPr>
            <a:xfrm>
              <a:off x="6857780" y="6132327"/>
              <a:ext cx="157667" cy="51920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292E55E2-CB62-4D4F-B0BE-F0368C74867A}"/>
              </a:ext>
            </a:extLst>
          </p:cNvPr>
          <p:cNvGrpSpPr/>
          <p:nvPr/>
        </p:nvGrpSpPr>
        <p:grpSpPr>
          <a:xfrm>
            <a:off x="4675470" y="981881"/>
            <a:ext cx="3074108" cy="5196129"/>
            <a:chOff x="4400614" y="976701"/>
            <a:chExt cx="3557787" cy="4583924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7F211A5-D42B-4954-A23D-C5A13F5F0D8A}"/>
                </a:ext>
              </a:extLst>
            </p:cNvPr>
            <p:cNvGrpSpPr/>
            <p:nvPr/>
          </p:nvGrpSpPr>
          <p:grpSpPr>
            <a:xfrm>
              <a:off x="4400614" y="976701"/>
              <a:ext cx="3557787" cy="4583924"/>
              <a:chOff x="4444101" y="1269999"/>
              <a:chExt cx="2305224" cy="4583924"/>
            </a:xfrm>
          </p:grpSpPr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FABE60B8-D74C-4EDB-82E7-80B23F83F0F1}"/>
                  </a:ext>
                </a:extLst>
              </p:cNvPr>
              <p:cNvGrpSpPr/>
              <p:nvPr/>
            </p:nvGrpSpPr>
            <p:grpSpPr>
              <a:xfrm>
                <a:off x="4444101" y="1269999"/>
                <a:ext cx="2305224" cy="4583924"/>
                <a:chOff x="4444101" y="1269999"/>
                <a:chExt cx="2305224" cy="4583924"/>
              </a:xfrm>
            </p:grpSpPr>
            <p:sp>
              <p:nvSpPr>
                <p:cNvPr id="11" name="Rectangle: Rounded Corners 10">
                  <a:extLst>
                    <a:ext uri="{FF2B5EF4-FFF2-40B4-BE49-F238E27FC236}">
                      <a16:creationId xmlns:a16="http://schemas.microsoft.com/office/drawing/2014/main" id="{3C3E32E9-970F-4D06-A862-63AB6D2BA56A}"/>
                    </a:ext>
                  </a:extLst>
                </p:cNvPr>
                <p:cNvSpPr/>
                <p:nvPr/>
              </p:nvSpPr>
              <p:spPr>
                <a:xfrm>
                  <a:off x="4445592" y="1269999"/>
                  <a:ext cx="2303733" cy="4583924"/>
                </a:xfrm>
                <a:prstGeom prst="round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DE51B278-97F2-4361-B6CF-E60F0695C6F3}"/>
                    </a:ext>
                  </a:extLst>
                </p:cNvPr>
                <p:cNvSpPr txBox="1"/>
                <p:nvPr/>
              </p:nvSpPr>
              <p:spPr>
                <a:xfrm>
                  <a:off x="4444101" y="1329887"/>
                  <a:ext cx="2281661" cy="73308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u="sng" dirty="0"/>
                    <a:t>Collection name :</a:t>
                  </a:r>
                  <a:r>
                    <a:rPr lang="en-US" sz="1600" dirty="0"/>
                    <a:t> GEPD_MIC</a:t>
                  </a:r>
                </a:p>
                <a:p>
                  <a:pPr algn="ctr"/>
                  <a:r>
                    <a:rPr lang="en-US" sz="1600" u="sng" dirty="0"/>
                    <a:t>Folder name:</a:t>
                  </a:r>
                  <a:r>
                    <a:rPr lang="en-US" sz="1600" dirty="0"/>
                    <a:t> &lt;&gt;_MIC</a:t>
                  </a:r>
                  <a:r>
                    <a:rPr lang="en-US" sz="1600" u="sng" dirty="0"/>
                    <a:t> </a:t>
                  </a:r>
                </a:p>
              </p:txBody>
            </p:sp>
          </p:grp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83F2A487-B3F6-41C0-8765-CE9E5E7A31F1}"/>
                  </a:ext>
                </a:extLst>
              </p:cNvPr>
              <p:cNvGrpSpPr/>
              <p:nvPr/>
            </p:nvGrpSpPr>
            <p:grpSpPr>
              <a:xfrm>
                <a:off x="4546611" y="1991926"/>
                <a:ext cx="2114935" cy="1967598"/>
                <a:chOff x="4546611" y="1991926"/>
                <a:chExt cx="2114935" cy="1967598"/>
              </a:xfrm>
            </p:grpSpPr>
            <p:sp>
              <p:nvSpPr>
                <p:cNvPr id="38" name="Rectangle: Rounded Corners 37">
                  <a:extLst>
                    <a:ext uri="{FF2B5EF4-FFF2-40B4-BE49-F238E27FC236}">
                      <a16:creationId xmlns:a16="http://schemas.microsoft.com/office/drawing/2014/main" id="{8BBB370F-F37A-4A1B-B9A8-F1DC3682D0AA}"/>
                    </a:ext>
                  </a:extLst>
                </p:cNvPr>
                <p:cNvSpPr/>
                <p:nvPr/>
              </p:nvSpPr>
              <p:spPr>
                <a:xfrm>
                  <a:off x="4551397" y="1991926"/>
                  <a:ext cx="2110149" cy="1967598"/>
                </a:xfrm>
                <a:prstGeom prst="round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D188FB14-9F75-4C39-A735-182C3D6189D9}"/>
                    </a:ext>
                  </a:extLst>
                </p:cNvPr>
                <p:cNvSpPr txBox="1"/>
                <p:nvPr/>
              </p:nvSpPr>
              <p:spPr>
                <a:xfrm>
                  <a:off x="4546611" y="2020330"/>
                  <a:ext cx="2100782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u="sng" dirty="0"/>
                    <a:t>Data</a:t>
                  </a:r>
                </a:p>
              </p:txBody>
            </p:sp>
          </p:grp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A2ED04B9-ADA1-444A-9A85-A69C7E6CBB06}"/>
                  </a:ext>
                </a:extLst>
              </p:cNvPr>
              <p:cNvGrpSpPr/>
              <p:nvPr/>
            </p:nvGrpSpPr>
            <p:grpSpPr>
              <a:xfrm>
                <a:off x="4590411" y="2302265"/>
                <a:ext cx="2022353" cy="1547248"/>
                <a:chOff x="4590411" y="2302265"/>
                <a:chExt cx="2022353" cy="1547248"/>
              </a:xfrm>
            </p:grpSpPr>
            <p:sp>
              <p:nvSpPr>
                <p:cNvPr id="6" name="Rectangle: Rounded Corners 5">
                  <a:extLst>
                    <a:ext uri="{FF2B5EF4-FFF2-40B4-BE49-F238E27FC236}">
                      <a16:creationId xmlns:a16="http://schemas.microsoft.com/office/drawing/2014/main" id="{28ECFCFB-2250-467B-A8FB-C95A91875D91}"/>
                    </a:ext>
                  </a:extLst>
                </p:cNvPr>
                <p:cNvSpPr/>
                <p:nvPr/>
              </p:nvSpPr>
              <p:spPr>
                <a:xfrm>
                  <a:off x="4627167" y="2302265"/>
                  <a:ext cx="1974193" cy="1547248"/>
                </a:xfrm>
                <a:prstGeom prst="roundRect">
                  <a:avLst/>
                </a:prstGeom>
                <a:solidFill>
                  <a:schemeClr val="accent4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59D39336-2715-4DC4-ADD2-B1EB20C75448}"/>
                    </a:ext>
                  </a:extLst>
                </p:cNvPr>
                <p:cNvSpPr txBox="1"/>
                <p:nvPr/>
              </p:nvSpPr>
              <p:spPr>
                <a:xfrm>
                  <a:off x="4590411" y="2381704"/>
                  <a:ext cx="1979612" cy="338554"/>
                </a:xfrm>
                <a:prstGeom prst="rect">
                  <a:avLst/>
                </a:prstGeom>
                <a:noFill/>
              </p:spPr>
              <p:txBody>
                <a:bodyPr wrap="square" rtlCol="0" anchor="t">
                  <a:spAutoFit/>
                </a:bodyPr>
                <a:lstStyle/>
                <a:p>
                  <a:pPr algn="ctr"/>
                  <a:r>
                    <a:rPr lang="en-US" sz="1600" u="sng" dirty="0"/>
                    <a:t>Harmonized</a:t>
                  </a:r>
                </a:p>
              </p:txBody>
            </p:sp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CF267B66-E819-4308-BFE9-F83C74EF39E5}"/>
                    </a:ext>
                  </a:extLst>
                </p:cNvPr>
                <p:cNvSpPr txBox="1"/>
                <p:nvPr/>
              </p:nvSpPr>
              <p:spPr>
                <a:xfrm>
                  <a:off x="4638571" y="2774778"/>
                  <a:ext cx="1974193" cy="841695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en-US" sz="1400" dirty="0"/>
                    <a:t>Three files in this folder:</a:t>
                  </a:r>
                </a:p>
                <a:p>
                  <a:r>
                    <a:rPr lang="en-US" sz="1400" dirty="0"/>
                    <a:t>- &lt;&gt;_</a:t>
                  </a:r>
                  <a:r>
                    <a:rPr lang="en-US" sz="1400" dirty="0" err="1"/>
                    <a:t>GEPD_BASE.dta</a:t>
                  </a:r>
                  <a:endParaRPr lang="en-US" sz="1400" dirty="0"/>
                </a:p>
                <a:p>
                  <a:r>
                    <a:rPr lang="en-US" sz="1400" dirty="0"/>
                    <a:t>- &lt;&gt;_</a:t>
                  </a:r>
                  <a:r>
                    <a:rPr lang="en-US" sz="1400" dirty="0" err="1"/>
                    <a:t>GEPD_MIC</a:t>
                  </a:r>
                  <a:r>
                    <a:rPr lang="en-US" sz="1400" dirty="0" err="1">
                      <a:cs typeface="Calibri"/>
                    </a:rPr>
                    <a:t>.dta</a:t>
                  </a:r>
                  <a:endParaRPr lang="en-US" sz="1400" dirty="0">
                    <a:cs typeface="Calibri"/>
                  </a:endParaRPr>
                </a:p>
                <a:p>
                  <a:r>
                    <a:rPr lang="en-US" sz="1400" dirty="0">
                      <a:cs typeface="Calibri"/>
                    </a:rPr>
                    <a:t>- &lt;&gt;</a:t>
                  </a:r>
                  <a:r>
                    <a:rPr lang="en-US" sz="1400" dirty="0"/>
                    <a:t>_</a:t>
                  </a:r>
                  <a:r>
                    <a:rPr lang="en-US" sz="1400" dirty="0" err="1"/>
                    <a:t>GEPD_IND.dta</a:t>
                  </a:r>
                  <a:endParaRPr lang="en-US" sz="1400" dirty="0">
                    <a:cs typeface="Calibri"/>
                  </a:endParaRPr>
                </a:p>
              </p:txBody>
            </p:sp>
          </p:grp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9A9FA256-A95A-47AB-A25C-7383C14F8553}"/>
                </a:ext>
              </a:extLst>
            </p:cNvPr>
            <p:cNvGrpSpPr/>
            <p:nvPr/>
          </p:nvGrpSpPr>
          <p:grpSpPr>
            <a:xfrm>
              <a:off x="4558825" y="3822031"/>
              <a:ext cx="3298781" cy="1638342"/>
              <a:chOff x="4507911" y="5045985"/>
              <a:chExt cx="3348691" cy="1638342"/>
            </a:xfrm>
          </p:grpSpPr>
          <p:sp>
            <p:nvSpPr>
              <p:cNvPr id="47" name="Rectangle: Rounded Corners 46">
                <a:extLst>
                  <a:ext uri="{FF2B5EF4-FFF2-40B4-BE49-F238E27FC236}">
                    <a16:creationId xmlns:a16="http://schemas.microsoft.com/office/drawing/2014/main" id="{764A0B06-659E-41BA-9379-543448360D5B}"/>
                  </a:ext>
                </a:extLst>
              </p:cNvPr>
              <p:cNvSpPr/>
              <p:nvPr/>
            </p:nvSpPr>
            <p:spPr>
              <a:xfrm>
                <a:off x="4507911" y="5045985"/>
                <a:ext cx="3313486" cy="1638342"/>
              </a:xfrm>
              <a:prstGeom prst="round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108CA160-FF91-48FD-A032-6C6E1B66F886}"/>
                  </a:ext>
                </a:extLst>
              </p:cNvPr>
              <p:cNvSpPr txBox="1"/>
              <p:nvPr/>
            </p:nvSpPr>
            <p:spPr>
              <a:xfrm>
                <a:off x="4543117" y="5051820"/>
                <a:ext cx="3313485" cy="12761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u="sng" dirty="0"/>
                  <a:t>Programs</a:t>
                </a:r>
              </a:p>
              <a:p>
                <a:pPr algn="ctr"/>
                <a:endParaRPr lang="en-US" sz="1600" u="sng" dirty="0"/>
              </a:p>
              <a:p>
                <a:r>
                  <a:rPr lang="en-US" sz="1400" dirty="0"/>
                  <a:t>- Do-file that created the MIC and Base</a:t>
                </a:r>
              </a:p>
              <a:p>
                <a:r>
                  <a:rPr lang="en-US" sz="1400" dirty="0"/>
                  <a:t>- If file from a country-split, then do-file with link to do-file of main file</a:t>
                </a:r>
              </a:p>
            </p:txBody>
          </p:sp>
        </p:grp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764836D2-7E28-48A3-B540-6980719E63A1}"/>
              </a:ext>
            </a:extLst>
          </p:cNvPr>
          <p:cNvGrpSpPr/>
          <p:nvPr/>
        </p:nvGrpSpPr>
        <p:grpSpPr>
          <a:xfrm>
            <a:off x="600953" y="976702"/>
            <a:ext cx="3876711" cy="5201309"/>
            <a:chOff x="620690" y="976702"/>
            <a:chExt cx="5339315" cy="5201309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167864D9-FAAA-43AC-982E-9C73EE3E9E85}"/>
                </a:ext>
              </a:extLst>
            </p:cNvPr>
            <p:cNvGrpSpPr/>
            <p:nvPr/>
          </p:nvGrpSpPr>
          <p:grpSpPr>
            <a:xfrm>
              <a:off x="620690" y="976702"/>
              <a:ext cx="5339315" cy="5201309"/>
              <a:chOff x="598955" y="976702"/>
              <a:chExt cx="3728635" cy="5201309"/>
            </a:xfrm>
          </p:grpSpPr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D73AE333-838D-42D0-A412-33CACF836069}"/>
                  </a:ext>
                </a:extLst>
              </p:cNvPr>
              <p:cNvGrpSpPr/>
              <p:nvPr/>
            </p:nvGrpSpPr>
            <p:grpSpPr>
              <a:xfrm>
                <a:off x="598955" y="976702"/>
                <a:ext cx="3728635" cy="5201309"/>
                <a:chOff x="645254" y="1270000"/>
                <a:chExt cx="3728635" cy="5201309"/>
              </a:xfrm>
            </p:grpSpPr>
            <p:sp>
              <p:nvSpPr>
                <p:cNvPr id="12" name="Rectangle: Rounded Corners 11">
                  <a:extLst>
                    <a:ext uri="{FF2B5EF4-FFF2-40B4-BE49-F238E27FC236}">
                      <a16:creationId xmlns:a16="http://schemas.microsoft.com/office/drawing/2014/main" id="{CF58B806-66CA-40B7-87F3-21BCB79AAA1C}"/>
                    </a:ext>
                  </a:extLst>
                </p:cNvPr>
                <p:cNvSpPr/>
                <p:nvPr/>
              </p:nvSpPr>
              <p:spPr>
                <a:xfrm>
                  <a:off x="656326" y="1270000"/>
                  <a:ext cx="3623573" cy="5201309"/>
                </a:xfrm>
                <a:prstGeom prst="roundRect">
                  <a:avLst>
                    <a:gd name="adj" fmla="val 8188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3F138185-D2FB-428B-AEDB-4F24296FC93F}"/>
                    </a:ext>
                  </a:extLst>
                </p:cNvPr>
                <p:cNvSpPr txBox="1"/>
                <p:nvPr/>
              </p:nvSpPr>
              <p:spPr>
                <a:xfrm>
                  <a:off x="645254" y="1315411"/>
                  <a:ext cx="3728635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u="sng" dirty="0"/>
                    <a:t>Collection name:</a:t>
                  </a:r>
                  <a:r>
                    <a:rPr lang="en-US" sz="1600" dirty="0"/>
                    <a:t> GEPD-Confidential</a:t>
                  </a:r>
                </a:p>
                <a:p>
                  <a:pPr algn="ctr"/>
                  <a:r>
                    <a:rPr lang="pt-BR" sz="1600" u="sng" dirty="0"/>
                    <a:t>Folder name:</a:t>
                  </a:r>
                  <a:r>
                    <a:rPr lang="pt-BR" sz="1600" dirty="0"/>
                    <a:t> CCC_YYYY_SVY_v01_RAW</a:t>
                  </a:r>
                  <a:endParaRPr lang="en-US" sz="1600" dirty="0"/>
                </a:p>
              </p:txBody>
            </p:sp>
            <p:sp>
              <p:nvSpPr>
                <p:cNvPr id="19" name="Rectangle: Rounded Corners 18">
                  <a:extLst>
                    <a:ext uri="{FF2B5EF4-FFF2-40B4-BE49-F238E27FC236}">
                      <a16:creationId xmlns:a16="http://schemas.microsoft.com/office/drawing/2014/main" id="{1B258E72-CA50-4C48-B472-1C495516DDED}"/>
                    </a:ext>
                  </a:extLst>
                </p:cNvPr>
                <p:cNvSpPr/>
                <p:nvPr/>
              </p:nvSpPr>
              <p:spPr>
                <a:xfrm>
                  <a:off x="837880" y="4260990"/>
                  <a:ext cx="3251517" cy="2096677"/>
                </a:xfrm>
                <a:prstGeom prst="round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u="sng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" name="Rectangle: Rounded Corners 19">
                  <a:extLst>
                    <a:ext uri="{FF2B5EF4-FFF2-40B4-BE49-F238E27FC236}">
                      <a16:creationId xmlns:a16="http://schemas.microsoft.com/office/drawing/2014/main" id="{026CC24D-2246-42F7-8318-B8809573FD3B}"/>
                    </a:ext>
                  </a:extLst>
                </p:cNvPr>
                <p:cNvSpPr/>
                <p:nvPr/>
              </p:nvSpPr>
              <p:spPr>
                <a:xfrm>
                  <a:off x="837881" y="3758405"/>
                  <a:ext cx="3251518" cy="390526"/>
                </a:xfrm>
                <a:prstGeom prst="round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sz="1600" u="sng" dirty="0">
                      <a:solidFill>
                        <a:schemeClr val="tx1"/>
                      </a:solidFill>
                    </a:rPr>
                    <a:t>Codebook</a:t>
                  </a:r>
                </a:p>
              </p:txBody>
            </p:sp>
            <p:grpSp>
              <p:nvGrpSpPr>
                <p:cNvPr id="18" name="Group 17">
                  <a:extLst>
                    <a:ext uri="{FF2B5EF4-FFF2-40B4-BE49-F238E27FC236}">
                      <a16:creationId xmlns:a16="http://schemas.microsoft.com/office/drawing/2014/main" id="{581DBFB7-981A-49FC-8C91-B80BA7262B9F}"/>
                    </a:ext>
                  </a:extLst>
                </p:cNvPr>
                <p:cNvGrpSpPr/>
                <p:nvPr/>
              </p:nvGrpSpPr>
              <p:grpSpPr>
                <a:xfrm>
                  <a:off x="837881" y="1881783"/>
                  <a:ext cx="3251519" cy="1721079"/>
                  <a:chOff x="837881" y="1881783"/>
                  <a:chExt cx="3251519" cy="1721079"/>
                </a:xfrm>
              </p:grpSpPr>
              <p:sp>
                <p:nvSpPr>
                  <p:cNvPr id="21" name="Rectangle: Rounded Corners 20">
                    <a:extLst>
                      <a:ext uri="{FF2B5EF4-FFF2-40B4-BE49-F238E27FC236}">
                        <a16:creationId xmlns:a16="http://schemas.microsoft.com/office/drawing/2014/main" id="{B34E658C-9CE5-416E-A303-FDB4BB4B5ADA}"/>
                      </a:ext>
                    </a:extLst>
                  </p:cNvPr>
                  <p:cNvSpPr/>
                  <p:nvPr/>
                </p:nvSpPr>
                <p:spPr>
                  <a:xfrm>
                    <a:off x="837881" y="1900186"/>
                    <a:ext cx="3251519" cy="1702676"/>
                  </a:xfrm>
                  <a:prstGeom prst="roundRect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C518FCDB-CFDB-4137-A5D4-081437A3E7CF}"/>
                      </a:ext>
                    </a:extLst>
                  </p:cNvPr>
                  <p:cNvSpPr txBox="1"/>
                  <p:nvPr/>
                </p:nvSpPr>
                <p:spPr>
                  <a:xfrm>
                    <a:off x="848544" y="1881783"/>
                    <a:ext cx="3240853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 u="sng" dirty="0"/>
                      <a:t>Data</a:t>
                    </a:r>
                  </a:p>
                </p:txBody>
              </p:sp>
              <p:sp>
                <p:nvSpPr>
                  <p:cNvPr id="23" name="Rectangle: Rounded Corners 22">
                    <a:extLst>
                      <a:ext uri="{FF2B5EF4-FFF2-40B4-BE49-F238E27FC236}">
                        <a16:creationId xmlns:a16="http://schemas.microsoft.com/office/drawing/2014/main" id="{C4121BAD-077C-4521-B431-CC7A4238E460}"/>
                      </a:ext>
                    </a:extLst>
                  </p:cNvPr>
                  <p:cNvSpPr/>
                  <p:nvPr/>
                </p:nvSpPr>
                <p:spPr>
                  <a:xfrm>
                    <a:off x="990600" y="2243034"/>
                    <a:ext cx="1460496" cy="1261944"/>
                  </a:xfrm>
                  <a:prstGeom prst="roundRect">
                    <a:avLst/>
                  </a:prstGeom>
                  <a:solidFill>
                    <a:schemeClr val="accent4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4" name="Rectangle: Rounded Corners 23">
                    <a:extLst>
                      <a:ext uri="{FF2B5EF4-FFF2-40B4-BE49-F238E27FC236}">
                        <a16:creationId xmlns:a16="http://schemas.microsoft.com/office/drawing/2014/main" id="{94AC154F-2288-4033-B450-8FBCCB1BECD7}"/>
                      </a:ext>
                    </a:extLst>
                  </p:cNvPr>
                  <p:cNvSpPr/>
                  <p:nvPr/>
                </p:nvSpPr>
                <p:spPr>
                  <a:xfrm>
                    <a:off x="2603815" y="2243034"/>
                    <a:ext cx="1378953" cy="1261944"/>
                  </a:xfrm>
                  <a:prstGeom prst="roundRect">
                    <a:avLst/>
                  </a:prstGeom>
                  <a:solidFill>
                    <a:schemeClr val="accent4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E86192BC-B695-4059-9944-CEFC779C0AB0}"/>
                      </a:ext>
                    </a:extLst>
                  </p:cNvPr>
                  <p:cNvSpPr txBox="1"/>
                  <p:nvPr/>
                </p:nvSpPr>
                <p:spPr>
                  <a:xfrm>
                    <a:off x="990600" y="2299458"/>
                    <a:ext cx="1460496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 u="sng" dirty="0"/>
                      <a:t>Original</a:t>
                    </a:r>
                  </a:p>
                </p:txBody>
              </p:sp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24E5AAAF-BE9B-417F-B770-EA115B48B392}"/>
                      </a:ext>
                    </a:extLst>
                  </p:cNvPr>
                  <p:cNvSpPr txBox="1"/>
                  <p:nvPr/>
                </p:nvSpPr>
                <p:spPr>
                  <a:xfrm>
                    <a:off x="2603815" y="2287215"/>
                    <a:ext cx="1378953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 u="sng" dirty="0"/>
                      <a:t>Anonymized</a:t>
                    </a:r>
                  </a:p>
                </p:txBody>
              </p:sp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1FC23683-66F8-42EB-BD8A-C9F196486AE8}"/>
                      </a:ext>
                    </a:extLst>
                  </p:cNvPr>
                  <p:cNvSpPr txBox="1"/>
                  <p:nvPr/>
                </p:nvSpPr>
                <p:spPr>
                  <a:xfrm>
                    <a:off x="990600" y="2550871"/>
                    <a:ext cx="1460496" cy="954107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>
                    <a:spAutoFit/>
                  </a:bodyPr>
                  <a:lstStyle/>
                  <a:p>
                    <a:r>
                      <a:rPr lang="en-US" sz="1400" dirty="0"/>
                      <a:t>All files exactly as received when assessment was submitted</a:t>
                    </a:r>
                  </a:p>
                </p:txBody>
              </p:sp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480DBC69-4E14-496A-B184-DF40994110F7}"/>
                      </a:ext>
                    </a:extLst>
                  </p:cNvPr>
                  <p:cNvSpPr txBox="1"/>
                  <p:nvPr/>
                </p:nvSpPr>
                <p:spPr>
                  <a:xfrm>
                    <a:off x="2583881" y="2555921"/>
                    <a:ext cx="1378953" cy="954107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>
                    <a:spAutoFit/>
                  </a:bodyPr>
                  <a:lstStyle/>
                  <a:p>
                    <a:r>
                      <a:rPr lang="en-US" sz="1400" dirty="0"/>
                      <a:t>One .</a:t>
                    </a:r>
                    <a:r>
                      <a:rPr lang="en-US" sz="1400" dirty="0" err="1"/>
                      <a:t>dta</a:t>
                    </a:r>
                    <a:r>
                      <a:rPr lang="en-US" sz="1400" dirty="0"/>
                      <a:t> copy for each file in Original folder</a:t>
                    </a:r>
                  </a:p>
                  <a:p>
                    <a:r>
                      <a:rPr lang="en-US" sz="1400" dirty="0"/>
                      <a:t>No PII</a:t>
                    </a:r>
                  </a:p>
                </p:txBody>
              </p:sp>
            </p:grpSp>
          </p:grpSp>
          <p:sp>
            <p:nvSpPr>
              <p:cNvPr id="53" name="Rectangle: Rounded Corners 52">
                <a:extLst>
                  <a:ext uri="{FF2B5EF4-FFF2-40B4-BE49-F238E27FC236}">
                    <a16:creationId xmlns:a16="http://schemas.microsoft.com/office/drawing/2014/main" id="{E3848C1C-D0EB-44DB-A783-BBB970D57048}"/>
                  </a:ext>
                </a:extLst>
              </p:cNvPr>
              <p:cNvSpPr/>
              <p:nvPr/>
            </p:nvSpPr>
            <p:spPr>
              <a:xfrm>
                <a:off x="888519" y="4337084"/>
                <a:ext cx="3073827" cy="369331"/>
              </a:xfrm>
              <a:prstGeom prst="roundRect">
                <a:avLst/>
              </a:prstGeom>
              <a:solidFill>
                <a:schemeClr val="accent4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u="sng" dirty="0">
                    <a:solidFill>
                      <a:schemeClr val="tx1"/>
                    </a:solidFill>
                  </a:rPr>
                  <a:t>Questionnaires</a:t>
                </a: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A4ABE716-A161-42DB-944C-7A039E7B3354}"/>
                  </a:ext>
                </a:extLst>
              </p:cNvPr>
              <p:cNvSpPr txBox="1"/>
              <p:nvPr/>
            </p:nvSpPr>
            <p:spPr>
              <a:xfrm>
                <a:off x="1715320" y="3967693"/>
                <a:ext cx="137895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u="sng" dirty="0"/>
                  <a:t>Doc</a:t>
                </a:r>
              </a:p>
            </p:txBody>
          </p:sp>
          <p:sp>
            <p:nvSpPr>
              <p:cNvPr id="58" name="Rectangle: Rounded Corners 57">
                <a:extLst>
                  <a:ext uri="{FF2B5EF4-FFF2-40B4-BE49-F238E27FC236}">
                    <a16:creationId xmlns:a16="http://schemas.microsoft.com/office/drawing/2014/main" id="{11E65464-F86A-4D7E-B662-45AE8631A242}"/>
                  </a:ext>
                </a:extLst>
              </p:cNvPr>
              <p:cNvSpPr/>
              <p:nvPr/>
            </p:nvSpPr>
            <p:spPr>
              <a:xfrm>
                <a:off x="889976" y="4794352"/>
                <a:ext cx="3073827" cy="369331"/>
              </a:xfrm>
              <a:prstGeom prst="roundRect">
                <a:avLst/>
              </a:prstGeom>
              <a:solidFill>
                <a:schemeClr val="accent4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u="sng" dirty="0">
                    <a:solidFill>
                      <a:schemeClr val="tx1"/>
                    </a:solidFill>
                  </a:rPr>
                  <a:t>Reports</a:t>
                </a:r>
              </a:p>
            </p:txBody>
          </p:sp>
          <p:sp>
            <p:nvSpPr>
              <p:cNvPr id="59" name="Rectangle: Rounded Corners 58">
                <a:extLst>
                  <a:ext uri="{FF2B5EF4-FFF2-40B4-BE49-F238E27FC236}">
                    <a16:creationId xmlns:a16="http://schemas.microsoft.com/office/drawing/2014/main" id="{52D7BBA3-F056-43E6-99F0-64ECC9444157}"/>
                  </a:ext>
                </a:extLst>
              </p:cNvPr>
              <p:cNvSpPr/>
              <p:nvPr/>
            </p:nvSpPr>
            <p:spPr>
              <a:xfrm>
                <a:off x="888520" y="5243818"/>
                <a:ext cx="3073827" cy="717035"/>
              </a:xfrm>
              <a:prstGeom prst="roundRect">
                <a:avLst/>
              </a:prstGeom>
              <a:solidFill>
                <a:schemeClr val="accent4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u="sng" dirty="0">
                    <a:solidFill>
                      <a:schemeClr val="tx1"/>
                    </a:solidFill>
                  </a:rPr>
                  <a:t>Technical</a:t>
                </a:r>
              </a:p>
              <a:p>
                <a:pPr algn="ctr"/>
                <a:endParaRPr lang="en-US" sz="1600" u="sng" dirty="0">
                  <a:solidFill>
                    <a:schemeClr val="tx1"/>
                  </a:solidFill>
                </a:endParaRPr>
              </a:p>
              <a:p>
                <a:pPr algn="ctr"/>
                <a:endParaRPr lang="en-US" sz="1600" u="sng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0" name="Rectangle: Rounded Corners 59">
              <a:extLst>
                <a:ext uri="{FF2B5EF4-FFF2-40B4-BE49-F238E27FC236}">
                  <a16:creationId xmlns:a16="http://schemas.microsoft.com/office/drawing/2014/main" id="{22D546D4-8C85-4244-BB19-A69DE8F162E6}"/>
                </a:ext>
              </a:extLst>
            </p:cNvPr>
            <p:cNvSpPr/>
            <p:nvPr/>
          </p:nvSpPr>
          <p:spPr>
            <a:xfrm>
              <a:off x="1181820" y="5568248"/>
              <a:ext cx="4106172" cy="338554"/>
            </a:xfrm>
            <a:prstGeom prst="roundRect">
              <a:avLst/>
            </a:prstGeom>
            <a:solidFill>
              <a:schemeClr val="accent4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u="sng">
                  <a:solidFill>
                    <a:schemeClr val="tx1"/>
                  </a:solidFill>
                </a:rPr>
                <a:t>Change-Logs</a:t>
              </a:r>
              <a:endParaRPr lang="en-US" sz="1600" u="sng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B8F14CEB-11C1-4998-9BC1-AE25D837DE9F}"/>
              </a:ext>
            </a:extLst>
          </p:cNvPr>
          <p:cNvGrpSpPr/>
          <p:nvPr/>
        </p:nvGrpSpPr>
        <p:grpSpPr>
          <a:xfrm>
            <a:off x="7593491" y="5485352"/>
            <a:ext cx="3895504" cy="388487"/>
            <a:chOff x="7611421" y="5485352"/>
            <a:chExt cx="3837794" cy="388487"/>
          </a:xfrm>
        </p:grpSpPr>
        <p:sp>
          <p:nvSpPr>
            <p:cNvPr id="69" name="Rectangle: Rounded Corners 68">
              <a:extLst>
                <a:ext uri="{FF2B5EF4-FFF2-40B4-BE49-F238E27FC236}">
                  <a16:creationId xmlns:a16="http://schemas.microsoft.com/office/drawing/2014/main" id="{9523952F-ADD6-484F-98D0-350C0A161EAE}"/>
                </a:ext>
              </a:extLst>
            </p:cNvPr>
            <p:cNvSpPr/>
            <p:nvPr/>
          </p:nvSpPr>
          <p:spPr>
            <a:xfrm>
              <a:off x="7706686" y="5511401"/>
              <a:ext cx="3742529" cy="362438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05993C05-F66D-4644-9DC4-0B15555A76EE}"/>
                </a:ext>
              </a:extLst>
            </p:cNvPr>
            <p:cNvSpPr txBox="1"/>
            <p:nvPr/>
          </p:nvSpPr>
          <p:spPr>
            <a:xfrm>
              <a:off x="7611421" y="5485352"/>
              <a:ext cx="374252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u="sng" dirty="0"/>
                <a:t>Programs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36633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4F737-7BA2-43A8-B9BF-96BAA391A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Flow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5289CA-870D-4DA2-9F63-D8E6E6C42C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data moves from RAW -&gt; GEPD_M -&gt; GEPD_I -&gt; GEPD indicators</a:t>
            </a:r>
          </a:p>
        </p:txBody>
      </p:sp>
    </p:spTree>
    <p:extLst>
      <p:ext uri="{BB962C8B-B14F-4D97-AF65-F5344CB8AC3E}">
        <p14:creationId xmlns:p14="http://schemas.microsoft.com/office/powerpoint/2010/main" val="40434514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F6099-B864-42ED-A0D1-C25334C6A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1D6929-2863-4E46-BCFA-E3A806C61D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GEPD work process</a:t>
            </a:r>
          </a:p>
          <a:p>
            <a:pPr lvl="2"/>
            <a:r>
              <a:rPr lang="en-US" dirty="0"/>
              <a:t>Triggered each time a new survey is completed</a:t>
            </a:r>
          </a:p>
          <a:p>
            <a:pPr lvl="2"/>
            <a:r>
              <a:rPr lang="en-US" dirty="0"/>
              <a:t>Input is only one survey and no part of this workflow depends on any other data than that one input.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2072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29DF8FA4-FEAF-4281-8942-C6A7E0BA399C}"/>
              </a:ext>
            </a:extLst>
          </p:cNvPr>
          <p:cNvSpPr/>
          <p:nvPr/>
        </p:nvSpPr>
        <p:spPr>
          <a:xfrm>
            <a:off x="7729272" y="1072158"/>
            <a:ext cx="2301487" cy="5104355"/>
          </a:xfrm>
          <a:prstGeom prst="roundRect">
            <a:avLst/>
          </a:prstGeom>
          <a:noFill/>
          <a:ln w="28575">
            <a:solidFill>
              <a:schemeClr val="accent2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B275E4B-7C8C-4C3D-B5C2-21896262A9F6}"/>
              </a:ext>
            </a:extLst>
          </p:cNvPr>
          <p:cNvSpPr/>
          <p:nvPr/>
        </p:nvSpPr>
        <p:spPr>
          <a:xfrm>
            <a:off x="106145" y="2835303"/>
            <a:ext cx="1294943" cy="2077823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GEPD Survey Data collected:</a:t>
            </a:r>
          </a:p>
          <a:p>
            <a:pPr algn="ctr"/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Tablet based survey data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Generally, collected through Survey Solutions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9260986-EF92-4406-A66D-3826B096A88F}"/>
              </a:ext>
            </a:extLst>
          </p:cNvPr>
          <p:cNvCxnSpPr>
            <a:cxnSpLocks/>
          </p:cNvCxnSpPr>
          <p:nvPr/>
        </p:nvCxnSpPr>
        <p:spPr>
          <a:xfrm>
            <a:off x="1510745" y="957532"/>
            <a:ext cx="0" cy="59455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C2F9DE0-2AD7-450B-BA29-E38CDFE0436B}"/>
              </a:ext>
            </a:extLst>
          </p:cNvPr>
          <p:cNvCxnSpPr>
            <a:cxnSpLocks/>
          </p:cNvCxnSpPr>
          <p:nvPr/>
        </p:nvCxnSpPr>
        <p:spPr>
          <a:xfrm>
            <a:off x="10144408" y="957532"/>
            <a:ext cx="0" cy="57683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127163A-134A-4133-9DF9-5A9CC7AED793}"/>
              </a:ext>
            </a:extLst>
          </p:cNvPr>
          <p:cNvSpPr txBox="1"/>
          <p:nvPr/>
        </p:nvSpPr>
        <p:spPr>
          <a:xfrm>
            <a:off x="-1" y="1739240"/>
            <a:ext cx="15056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We receive GEPD survey data on a rolling basis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98BF29D-A152-4A27-A22A-B20E1F26C513}"/>
              </a:ext>
            </a:extLst>
          </p:cNvPr>
          <p:cNvSpPr txBox="1"/>
          <p:nvPr/>
        </p:nvSpPr>
        <p:spPr>
          <a:xfrm>
            <a:off x="10125245" y="1465353"/>
            <a:ext cx="20526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For each country-year-survey this process ends up in three collections that we will publish on </a:t>
            </a:r>
            <a:r>
              <a:rPr lang="en-US" sz="1200" i="1" dirty="0"/>
              <a:t>datalibweb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0575AF2-C1BB-4A65-BB52-A8EA5624571D}"/>
              </a:ext>
            </a:extLst>
          </p:cNvPr>
          <p:cNvSpPr txBox="1"/>
          <p:nvPr/>
        </p:nvSpPr>
        <p:spPr>
          <a:xfrm>
            <a:off x="0" y="117044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GEPD work process:</a:t>
            </a:r>
          </a:p>
          <a:p>
            <a:pPr algn="ctr"/>
            <a:r>
              <a:rPr lang="en-US" sz="2400" dirty="0"/>
              <a:t>Data flow for when a new country-year-survey is collected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1986C692-AED4-45B2-A983-C7C1DAF1CEDF}"/>
              </a:ext>
            </a:extLst>
          </p:cNvPr>
          <p:cNvSpPr/>
          <p:nvPr/>
        </p:nvSpPr>
        <p:spPr>
          <a:xfrm>
            <a:off x="10452595" y="3598173"/>
            <a:ext cx="1406378" cy="1630384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GEPD_MIC</a:t>
            </a:r>
          </a:p>
          <a:p>
            <a:pPr marL="112713" indent="-111125">
              <a:buFont typeface="Arial" panose="020B0604020202020204" pitchFamily="34" charset="0"/>
              <a:buChar char="•"/>
            </a:pPr>
            <a:r>
              <a:rPr lang="en-US" sz="1000" dirty="0"/>
              <a:t>Contain anonymized data</a:t>
            </a:r>
          </a:p>
          <a:p>
            <a:pPr marL="112713" indent="-111125">
              <a:buFont typeface="Arial" panose="020B0604020202020204" pitchFamily="34" charset="0"/>
              <a:buChar char="•"/>
            </a:pPr>
            <a:r>
              <a:rPr lang="en-US" sz="1000" dirty="0"/>
              <a:t>Microdata with only standardized variables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7436E369-4571-4AFB-A5B9-11DAFAB8A28C}"/>
              </a:ext>
            </a:extLst>
          </p:cNvPr>
          <p:cNvSpPr/>
          <p:nvPr/>
        </p:nvSpPr>
        <p:spPr>
          <a:xfrm>
            <a:off x="10468831" y="5513967"/>
            <a:ext cx="1394470" cy="9367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GEPD_IND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5433342-E9F3-454C-9A37-65D3AEF46C83}"/>
              </a:ext>
            </a:extLst>
          </p:cNvPr>
          <p:cNvCxnSpPr>
            <a:cxnSpLocks/>
          </p:cNvCxnSpPr>
          <p:nvPr/>
        </p:nvCxnSpPr>
        <p:spPr>
          <a:xfrm>
            <a:off x="76203" y="957532"/>
            <a:ext cx="119623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A9B733B-8865-4A78-A582-933159CE6E49}"/>
              </a:ext>
            </a:extLst>
          </p:cNvPr>
          <p:cNvSpPr txBox="1"/>
          <p:nvPr/>
        </p:nvSpPr>
        <p:spPr>
          <a:xfrm>
            <a:off x="7978199" y="1215916"/>
            <a:ext cx="1803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Create indicators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D505CCC-F33D-47F8-A8C4-9553EF0C6122}"/>
              </a:ext>
            </a:extLst>
          </p:cNvPr>
          <p:cNvSpPr txBox="1"/>
          <p:nvPr/>
        </p:nvSpPr>
        <p:spPr>
          <a:xfrm>
            <a:off x="3686125" y="1182902"/>
            <a:ext cx="3843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Standardization</a:t>
            </a:r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983C3DC1-5134-4E02-AACE-9DABD64A4DE7}"/>
              </a:ext>
            </a:extLst>
          </p:cNvPr>
          <p:cNvGrpSpPr/>
          <p:nvPr/>
        </p:nvGrpSpPr>
        <p:grpSpPr>
          <a:xfrm>
            <a:off x="8025551" y="1705620"/>
            <a:ext cx="1878570" cy="2848350"/>
            <a:chOff x="7358801" y="1705620"/>
            <a:chExt cx="1878570" cy="2508881"/>
          </a:xfrm>
        </p:grpSpPr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025E2699-8CCF-45F6-85C2-0DE0BB9ECEB0}"/>
                </a:ext>
              </a:extLst>
            </p:cNvPr>
            <p:cNvSpPr/>
            <p:nvPr/>
          </p:nvSpPr>
          <p:spPr>
            <a:xfrm>
              <a:off x="7358801" y="1705620"/>
              <a:ext cx="1855409" cy="250888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3076BC18-8DD0-4BDD-89AA-DC2639D18A90}"/>
                </a:ext>
              </a:extLst>
            </p:cNvPr>
            <p:cNvSpPr txBox="1"/>
            <p:nvPr/>
          </p:nvSpPr>
          <p:spPr>
            <a:xfrm>
              <a:off x="7381962" y="1941598"/>
              <a:ext cx="1855409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</a:rPr>
                <a:t>GEPD_IND</a:t>
              </a:r>
            </a:p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Global Education Policy Dashboard Indicators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F7A4A496-7A75-4580-A87A-AF21AE463EBD}"/>
                </a:ext>
              </a:extLst>
            </p:cNvPr>
            <p:cNvSpPr txBox="1"/>
            <p:nvPr/>
          </p:nvSpPr>
          <p:spPr>
            <a:xfrm>
              <a:off x="7377903" y="2496526"/>
              <a:ext cx="1855409" cy="161582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100" dirty="0">
                  <a:solidFill>
                    <a:schemeClr val="bg1"/>
                  </a:solidFill>
                </a:rPr>
                <a:t>Unit of </a:t>
              </a:r>
              <a:r>
                <a:rPr lang="en-US" sz="1100" dirty="0" err="1">
                  <a:solidFill>
                    <a:schemeClr val="bg1"/>
                  </a:solidFill>
                </a:rPr>
                <a:t>obs</a:t>
              </a:r>
              <a:r>
                <a:rPr lang="en-US" sz="1100" dirty="0">
                  <a:solidFill>
                    <a:schemeClr val="bg1"/>
                  </a:solidFill>
                </a:rPr>
                <a:t>: Country-year-indicator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100" dirty="0">
                  <a:solidFill>
                    <a:schemeClr val="bg1"/>
                  </a:solidFill>
                </a:rPr>
                <a:t>Calculate indicators for the 3 different levels of aggregation shown below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100" dirty="0">
                  <a:solidFill>
                    <a:schemeClr val="bg1"/>
                  </a:solidFill>
                </a:rPr>
                <a:t>The GEPD_I is created by appending the 3 data sets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100" dirty="0">
                  <a:solidFill>
                    <a:schemeClr val="bg1"/>
                  </a:solidFill>
                </a:rPr>
                <a:t>This final dataset will be used for </a:t>
              </a:r>
              <a:r>
                <a:rPr lang="en-US" sz="1100" dirty="0" err="1">
                  <a:solidFill>
                    <a:schemeClr val="bg1"/>
                  </a:solidFill>
                </a:rPr>
                <a:t>EdStats</a:t>
              </a:r>
              <a:r>
                <a:rPr lang="en-US" sz="1100" dirty="0">
                  <a:solidFill>
                    <a:schemeClr val="bg1"/>
                  </a:solidFill>
                </a:rPr>
                <a:t> database</a:t>
              </a:r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7DDCF5D8-2574-4E00-9E78-6CC2891F1C67}"/>
              </a:ext>
            </a:extLst>
          </p:cNvPr>
          <p:cNvGrpSpPr/>
          <p:nvPr/>
        </p:nvGrpSpPr>
        <p:grpSpPr>
          <a:xfrm>
            <a:off x="8186709" y="4531402"/>
            <a:ext cx="1421909" cy="1275118"/>
            <a:chOff x="7380381" y="4576634"/>
            <a:chExt cx="1421909" cy="1275118"/>
          </a:xfrm>
        </p:grpSpPr>
        <p:cxnSp>
          <p:nvCxnSpPr>
            <p:cNvPr id="48" name="Connector: Elbow 47">
              <a:extLst>
                <a:ext uri="{FF2B5EF4-FFF2-40B4-BE49-F238E27FC236}">
                  <a16:creationId xmlns:a16="http://schemas.microsoft.com/office/drawing/2014/main" id="{06EB2AFD-F580-4E41-ADF1-44A293A0E35C}"/>
                </a:ext>
              </a:extLst>
            </p:cNvPr>
            <p:cNvCxnSpPr>
              <a:cxnSpLocks/>
              <a:endCxn id="29" idx="3"/>
            </p:cNvCxnSpPr>
            <p:nvPr/>
          </p:nvCxnSpPr>
          <p:spPr>
            <a:xfrm rot="5400000">
              <a:off x="8525221" y="5093935"/>
              <a:ext cx="485268" cy="68865"/>
            </a:xfrm>
            <a:prstGeom prst="bentConnector2">
              <a:avLst/>
            </a:prstGeom>
            <a:ln w="5715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ctor: Elbow 64">
              <a:extLst>
                <a:ext uri="{FF2B5EF4-FFF2-40B4-BE49-F238E27FC236}">
                  <a16:creationId xmlns:a16="http://schemas.microsoft.com/office/drawing/2014/main" id="{38E3F876-784C-472E-8BE4-B4D1BD6AB78B}"/>
                </a:ext>
              </a:extLst>
            </p:cNvPr>
            <p:cNvCxnSpPr>
              <a:cxnSpLocks/>
              <a:endCxn id="28" idx="3"/>
            </p:cNvCxnSpPr>
            <p:nvPr/>
          </p:nvCxnSpPr>
          <p:spPr>
            <a:xfrm rot="5400000">
              <a:off x="8661205" y="5611660"/>
              <a:ext cx="213303" cy="68867"/>
            </a:xfrm>
            <a:prstGeom prst="bentConnector2">
              <a:avLst/>
            </a:prstGeom>
            <a:ln w="5715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9B859488-A5BC-483E-9CBA-3E73FCEB32DA}"/>
                </a:ext>
              </a:extLst>
            </p:cNvPr>
            <p:cNvSpPr/>
            <p:nvPr/>
          </p:nvSpPr>
          <p:spPr>
            <a:xfrm>
              <a:off x="7386018" y="5653738"/>
              <a:ext cx="1347404" cy="19801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/>
                <a:t>DUR </a:t>
              </a:r>
              <a:r>
                <a:rPr lang="en-US" sz="1000" dirty="0"/>
                <a:t>– urban/rural</a:t>
              </a:r>
            </a:p>
          </p:txBody>
        </p: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1455B574-4460-42F3-ABA7-871EAB3FA99B}"/>
                </a:ext>
              </a:extLst>
            </p:cNvPr>
            <p:cNvSpPr/>
            <p:nvPr/>
          </p:nvSpPr>
          <p:spPr>
            <a:xfrm>
              <a:off x="7386018" y="5273789"/>
              <a:ext cx="1347404" cy="19442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/>
                <a:t>DSEX </a:t>
              </a:r>
              <a:r>
                <a:rPr lang="en-US" sz="1000" dirty="0"/>
                <a:t>- gender</a:t>
              </a:r>
            </a:p>
          </p:txBody>
        </p:sp>
        <p:cxnSp>
          <p:nvCxnSpPr>
            <p:cNvPr id="40" name="Connector: Elbow 39">
              <a:extLst>
                <a:ext uri="{FF2B5EF4-FFF2-40B4-BE49-F238E27FC236}">
                  <a16:creationId xmlns:a16="http://schemas.microsoft.com/office/drawing/2014/main" id="{02405156-43A7-4B4A-AB10-67A0BA554610}"/>
                </a:ext>
              </a:extLst>
            </p:cNvPr>
            <p:cNvCxnSpPr>
              <a:cxnSpLocks/>
              <a:stCxn id="31" idx="3"/>
            </p:cNvCxnSpPr>
            <p:nvPr/>
          </p:nvCxnSpPr>
          <p:spPr>
            <a:xfrm flipV="1">
              <a:off x="8727785" y="4576634"/>
              <a:ext cx="68031" cy="369624"/>
            </a:xfrm>
            <a:prstGeom prst="bentConnector2">
              <a:avLst/>
            </a:prstGeom>
            <a:ln w="57150">
              <a:solidFill>
                <a:schemeClr val="accent1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BA9F4158-1940-4E4A-B856-8308C28FEEA4}"/>
                </a:ext>
              </a:extLst>
            </p:cNvPr>
            <p:cNvSpPr/>
            <p:nvPr/>
          </p:nvSpPr>
          <p:spPr>
            <a:xfrm>
              <a:off x="7380381" y="4849046"/>
              <a:ext cx="1347404" cy="19442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/>
                <a:t>MEANS </a:t>
              </a:r>
              <a:r>
                <a:rPr lang="en-US" sz="1000" dirty="0"/>
                <a:t>- country</a:t>
              </a:r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FDCA6E5E-715E-487C-92EB-F7D45C782157}"/>
              </a:ext>
            </a:extLst>
          </p:cNvPr>
          <p:cNvGrpSpPr/>
          <p:nvPr/>
        </p:nvGrpSpPr>
        <p:grpSpPr>
          <a:xfrm>
            <a:off x="7207613" y="4485148"/>
            <a:ext cx="1042390" cy="668707"/>
            <a:chOff x="6540863" y="4485148"/>
            <a:chExt cx="1042390" cy="668707"/>
          </a:xfrm>
        </p:grpSpPr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50DEB12A-8D5E-4E03-B02C-A1DD6472F467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6558263" y="4784289"/>
              <a:ext cx="1024155" cy="4539"/>
            </a:xfrm>
            <a:prstGeom prst="straightConnector1">
              <a:avLst/>
            </a:prstGeom>
            <a:ln w="57150">
              <a:solidFill>
                <a:schemeClr val="accent6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0F49393B-C67D-4724-81B4-224AD6783D09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6540863" y="5149316"/>
              <a:ext cx="1024155" cy="4539"/>
            </a:xfrm>
            <a:prstGeom prst="straightConnector1">
              <a:avLst/>
            </a:prstGeom>
            <a:ln w="57150">
              <a:solidFill>
                <a:schemeClr val="accent6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AF2E86C8-668B-427C-9B97-43B008715A57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6559098" y="4485148"/>
              <a:ext cx="1024155" cy="4539"/>
            </a:xfrm>
            <a:prstGeom prst="straightConnector1">
              <a:avLst/>
            </a:prstGeom>
            <a:ln w="57150">
              <a:solidFill>
                <a:schemeClr val="accent6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FBD9852B-A4E4-4765-9DBF-45DBB4D77B10}"/>
              </a:ext>
            </a:extLst>
          </p:cNvPr>
          <p:cNvGrpSpPr/>
          <p:nvPr/>
        </p:nvGrpSpPr>
        <p:grpSpPr>
          <a:xfrm>
            <a:off x="5869283" y="1743671"/>
            <a:ext cx="1545850" cy="4314230"/>
            <a:chOff x="5002939" y="1603010"/>
            <a:chExt cx="1651521" cy="4573499"/>
          </a:xfrm>
        </p:grpSpPr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62DA323B-8384-4464-A493-615283F317E0}"/>
                </a:ext>
              </a:extLst>
            </p:cNvPr>
            <p:cNvSpPr/>
            <p:nvPr/>
          </p:nvSpPr>
          <p:spPr>
            <a:xfrm>
              <a:off x="5002939" y="1603010"/>
              <a:ext cx="1547266" cy="4573499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5C593F09-A0CE-47EA-B5B5-5930EFAB1794}"/>
                </a:ext>
              </a:extLst>
            </p:cNvPr>
            <p:cNvSpPr txBox="1"/>
            <p:nvPr/>
          </p:nvSpPr>
          <p:spPr>
            <a:xfrm>
              <a:off x="5002940" y="1947177"/>
              <a:ext cx="1651520" cy="10114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</a:rPr>
                <a:t>GEPD_MIC</a:t>
              </a:r>
            </a:p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Global Education Policy Dashboard Microdata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68E42255-1E38-42A5-9AF1-0914180864F7}"/>
                </a:ext>
              </a:extLst>
            </p:cNvPr>
            <p:cNvSpPr txBox="1"/>
            <p:nvPr/>
          </p:nvSpPr>
          <p:spPr>
            <a:xfrm>
              <a:off x="5062881" y="2966840"/>
              <a:ext cx="1473745" cy="24388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1200" dirty="0">
                <a:solidFill>
                  <a:schemeClr val="bg1"/>
                </a:solidFill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100" dirty="0">
                  <a:solidFill>
                    <a:schemeClr val="bg1"/>
                  </a:solidFill>
                </a:rPr>
                <a:t>Unit of </a:t>
              </a:r>
              <a:r>
                <a:rPr lang="en-US" sz="1100" dirty="0" err="1">
                  <a:solidFill>
                    <a:schemeClr val="bg1"/>
                  </a:solidFill>
                </a:rPr>
                <a:t>obs</a:t>
              </a:r>
              <a:r>
                <a:rPr lang="en-US" sz="1100" dirty="0">
                  <a:solidFill>
                    <a:schemeClr val="bg1"/>
                  </a:solidFill>
                </a:rPr>
                <a:t>: Learners, teacher and schools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100" dirty="0">
                  <a:solidFill>
                    <a:schemeClr val="bg1"/>
                  </a:solidFill>
                </a:rPr>
                <a:t>Same as the previous data but without raw data, only standardized variables are kept</a:t>
              </a:r>
            </a:p>
            <a:p>
              <a:endParaRPr lang="en-US" sz="105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DA2A3606-6847-413D-8A45-8213EEF87D3C}"/>
              </a:ext>
            </a:extLst>
          </p:cNvPr>
          <p:cNvCxnSpPr>
            <a:cxnSpLocks/>
          </p:cNvCxnSpPr>
          <p:nvPr/>
        </p:nvCxnSpPr>
        <p:spPr>
          <a:xfrm>
            <a:off x="5632426" y="3711785"/>
            <a:ext cx="473714" cy="0"/>
          </a:xfrm>
          <a:prstGeom prst="straightConnector1">
            <a:avLst/>
          </a:prstGeom>
          <a:ln w="571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B1A7DD3E-B895-49B7-B9A0-3CD8AF9DC034}"/>
              </a:ext>
            </a:extLst>
          </p:cNvPr>
          <p:cNvSpPr/>
          <p:nvPr/>
        </p:nvSpPr>
        <p:spPr>
          <a:xfrm>
            <a:off x="3828674" y="1739240"/>
            <a:ext cx="1898060" cy="431423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GEPD_BASE</a:t>
            </a:r>
          </a:p>
          <a:p>
            <a:pPr algn="ctr"/>
            <a:r>
              <a:rPr lang="en-US" sz="1200" b="1" i="1" dirty="0">
                <a:solidFill>
                  <a:schemeClr val="bg1"/>
                </a:solidFill>
              </a:rPr>
              <a:t>Standardized</a:t>
            </a:r>
            <a:r>
              <a:rPr lang="en-US" sz="1200" dirty="0">
                <a:solidFill>
                  <a:schemeClr val="bg1"/>
                </a:solidFill>
              </a:rPr>
              <a:t> variables and all raw data variables</a:t>
            </a:r>
          </a:p>
          <a:p>
            <a:pPr algn="ctr"/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bg1"/>
                </a:solidFill>
              </a:rPr>
              <a:t>Unit of </a:t>
            </a:r>
            <a:r>
              <a:rPr lang="en-US" sz="1100" dirty="0" err="1">
                <a:solidFill>
                  <a:schemeClr val="bg1"/>
                </a:solidFill>
              </a:rPr>
              <a:t>obs</a:t>
            </a:r>
            <a:r>
              <a:rPr lang="en-US" sz="1100" dirty="0">
                <a:solidFill>
                  <a:schemeClr val="bg1"/>
                </a:solidFill>
              </a:rPr>
              <a:t>: Learners, teachers, schools, public officials separately</a:t>
            </a:r>
            <a:endParaRPr lang="en-US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Merge and append the Raw Stata data files into one file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Indicators values are produced, which in some cases combine multiple questions into an index (e.g. infrastructure index)</a:t>
            </a:r>
          </a:p>
        </p:txBody>
      </p:sp>
      <p:sp>
        <p:nvSpPr>
          <p:cNvPr id="91" name="Rectangle: Rounded Corners 90">
            <a:extLst>
              <a:ext uri="{FF2B5EF4-FFF2-40B4-BE49-F238E27FC236}">
                <a16:creationId xmlns:a16="http://schemas.microsoft.com/office/drawing/2014/main" id="{507C23B3-1887-42CA-9A47-53999912128E}"/>
              </a:ext>
            </a:extLst>
          </p:cNvPr>
          <p:cNvSpPr/>
          <p:nvPr/>
        </p:nvSpPr>
        <p:spPr>
          <a:xfrm>
            <a:off x="3686125" y="1072157"/>
            <a:ext cx="3843385" cy="5104355"/>
          </a:xfrm>
          <a:prstGeom prst="roundRect">
            <a:avLst/>
          </a:prstGeom>
          <a:noFill/>
          <a:ln w="28575">
            <a:solidFill>
              <a:schemeClr val="accent2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63AFC482-0B36-4B46-9883-6B192D656B51}"/>
              </a:ext>
            </a:extLst>
          </p:cNvPr>
          <p:cNvSpPr/>
          <p:nvPr/>
        </p:nvSpPr>
        <p:spPr>
          <a:xfrm>
            <a:off x="1716648" y="1072157"/>
            <a:ext cx="1831722" cy="5104355"/>
          </a:xfrm>
          <a:prstGeom prst="roundRect">
            <a:avLst/>
          </a:prstGeom>
          <a:noFill/>
          <a:ln w="28575">
            <a:solidFill>
              <a:schemeClr val="accent2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BC2BE026-4111-4EF9-9182-A2DDA44D922E}"/>
              </a:ext>
            </a:extLst>
          </p:cNvPr>
          <p:cNvSpPr txBox="1"/>
          <p:nvPr/>
        </p:nvSpPr>
        <p:spPr>
          <a:xfrm>
            <a:off x="1716648" y="1144997"/>
            <a:ext cx="18362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Archiving Original and Anonymized Data in GEPD-Confidential</a:t>
            </a:r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6697854B-20D1-4309-BDBB-444174B12AA4}"/>
              </a:ext>
            </a:extLst>
          </p:cNvPr>
          <p:cNvCxnSpPr>
            <a:cxnSpLocks/>
          </p:cNvCxnSpPr>
          <p:nvPr/>
        </p:nvCxnSpPr>
        <p:spPr>
          <a:xfrm flipV="1">
            <a:off x="3217797" y="4531906"/>
            <a:ext cx="723339" cy="1"/>
          </a:xfrm>
          <a:prstGeom prst="straightConnector1">
            <a:avLst/>
          </a:prstGeom>
          <a:ln w="571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E7AD0440-9F93-48FE-A04E-2B873CD19E46}"/>
              </a:ext>
            </a:extLst>
          </p:cNvPr>
          <p:cNvSpPr/>
          <p:nvPr/>
        </p:nvSpPr>
        <p:spPr>
          <a:xfrm>
            <a:off x="1847949" y="4111667"/>
            <a:ext cx="1558582" cy="1960595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Anonymized Stata Data</a:t>
            </a:r>
          </a:p>
          <a:p>
            <a:pPr algn="ctr"/>
            <a:endParaRPr lang="en-US" sz="400" dirty="0"/>
          </a:p>
          <a:p>
            <a:pPr marL="112713" indent="-112713">
              <a:buFont typeface="Arial" panose="020B0604020202020204" pitchFamily="34" charset="0"/>
              <a:buChar char="•"/>
            </a:pPr>
            <a:r>
              <a:rPr lang="en-US" sz="1100" dirty="0"/>
              <a:t>Convert each original file to Stata/R and save here. Do not merge or append anything</a:t>
            </a:r>
          </a:p>
          <a:p>
            <a:pPr marL="112713" indent="-112713">
              <a:buFont typeface="Arial" panose="020B0604020202020204" pitchFamily="34" charset="0"/>
              <a:buChar char="•"/>
            </a:pPr>
            <a:r>
              <a:rPr lang="en-US" sz="1100" dirty="0"/>
              <a:t>If already in Stata, just copy</a:t>
            </a:r>
          </a:p>
          <a:p>
            <a:pPr marL="112713" indent="-112713">
              <a:buFont typeface="Arial" panose="020B0604020202020204" pitchFamily="34" charset="0"/>
              <a:buChar char="•"/>
            </a:pPr>
            <a:r>
              <a:rPr lang="en-US" sz="1100" dirty="0"/>
              <a:t>Remove PII information</a:t>
            </a:r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98A8C1A9-314D-4421-A9CD-1C5572B6301C}"/>
              </a:ext>
            </a:extLst>
          </p:cNvPr>
          <p:cNvCxnSpPr>
            <a:cxnSpLocks/>
          </p:cNvCxnSpPr>
          <p:nvPr/>
        </p:nvCxnSpPr>
        <p:spPr>
          <a:xfrm>
            <a:off x="2823368" y="3624334"/>
            <a:ext cx="0" cy="487333"/>
          </a:xfrm>
          <a:prstGeom prst="straightConnector1">
            <a:avLst/>
          </a:prstGeom>
          <a:ln w="571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FFB794DA-45B4-44F6-BB63-98B48CBDB373}"/>
              </a:ext>
            </a:extLst>
          </p:cNvPr>
          <p:cNvSpPr/>
          <p:nvPr/>
        </p:nvSpPr>
        <p:spPr>
          <a:xfrm>
            <a:off x="1881405" y="2558723"/>
            <a:ext cx="1558581" cy="122998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Original Data</a:t>
            </a:r>
          </a:p>
          <a:p>
            <a:pPr algn="ctr"/>
            <a:endParaRPr lang="en-US" sz="400" dirty="0"/>
          </a:p>
          <a:p>
            <a:pPr marL="112713" indent="-112713">
              <a:buFont typeface="Arial" panose="020B0604020202020204" pitchFamily="34" charset="0"/>
              <a:buChar char="•"/>
            </a:pPr>
            <a:r>
              <a:rPr lang="en-US" sz="1100" dirty="0"/>
              <a:t>Save the files exactly as received without modification</a:t>
            </a:r>
            <a:endParaRPr lang="en-US" sz="1000" dirty="0"/>
          </a:p>
        </p:txBody>
      </p:sp>
      <p:cxnSp>
        <p:nvCxnSpPr>
          <p:cNvPr id="103" name="Connector: Elbow 102">
            <a:extLst>
              <a:ext uri="{FF2B5EF4-FFF2-40B4-BE49-F238E27FC236}">
                <a16:creationId xmlns:a16="http://schemas.microsoft.com/office/drawing/2014/main" id="{6E39EEFD-28AD-4730-AF83-8EB9B180847C}"/>
              </a:ext>
            </a:extLst>
          </p:cNvPr>
          <p:cNvCxnSpPr>
            <a:cxnSpLocks/>
          </p:cNvCxnSpPr>
          <p:nvPr/>
        </p:nvCxnSpPr>
        <p:spPr>
          <a:xfrm flipV="1">
            <a:off x="1389457" y="3725325"/>
            <a:ext cx="1039155" cy="342801"/>
          </a:xfrm>
          <a:prstGeom prst="bentConnector3">
            <a:avLst>
              <a:gd name="adj1" fmla="val 100414"/>
            </a:avLst>
          </a:prstGeom>
          <a:ln w="571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56EB7DC2-8B9C-484A-8A2E-3EA6E2668A00}"/>
              </a:ext>
            </a:extLst>
          </p:cNvPr>
          <p:cNvSpPr txBox="1"/>
          <p:nvPr/>
        </p:nvSpPr>
        <p:spPr>
          <a:xfrm>
            <a:off x="24841" y="1055885"/>
            <a:ext cx="1429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u="sng" dirty="0"/>
              <a:t>INPUTS: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A00A044A-A693-496E-B9C3-C274F57C60E3}"/>
              </a:ext>
            </a:extLst>
          </p:cNvPr>
          <p:cNvSpPr txBox="1"/>
          <p:nvPr/>
        </p:nvSpPr>
        <p:spPr>
          <a:xfrm>
            <a:off x="10144409" y="1061250"/>
            <a:ext cx="20227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u="sng" dirty="0"/>
              <a:t>OUTPUTS:</a:t>
            </a:r>
          </a:p>
        </p:txBody>
      </p: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E7F253BD-E3F9-4D69-B952-DB2600675ECE}"/>
              </a:ext>
            </a:extLst>
          </p:cNvPr>
          <p:cNvGrpSpPr/>
          <p:nvPr/>
        </p:nvGrpSpPr>
        <p:grpSpPr>
          <a:xfrm>
            <a:off x="3563537" y="6274584"/>
            <a:ext cx="4987632" cy="526955"/>
            <a:chOff x="2027816" y="6124575"/>
            <a:chExt cx="4987632" cy="526955"/>
          </a:xfrm>
        </p:grpSpPr>
        <p:sp>
          <p:nvSpPr>
            <p:cNvPr id="126" name="Rectangle: Rounded Corners 125">
              <a:extLst>
                <a:ext uri="{FF2B5EF4-FFF2-40B4-BE49-F238E27FC236}">
                  <a16:creationId xmlns:a16="http://schemas.microsoft.com/office/drawing/2014/main" id="{741F014B-B4A9-4E80-B186-F7A158EECD7A}"/>
                </a:ext>
              </a:extLst>
            </p:cNvPr>
            <p:cNvSpPr/>
            <p:nvPr/>
          </p:nvSpPr>
          <p:spPr>
            <a:xfrm>
              <a:off x="2027816" y="6124575"/>
              <a:ext cx="4987631" cy="519227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angle: Rounded Corners 126">
              <a:extLst>
                <a:ext uri="{FF2B5EF4-FFF2-40B4-BE49-F238E27FC236}">
                  <a16:creationId xmlns:a16="http://schemas.microsoft.com/office/drawing/2014/main" id="{DEDE0A8C-8F00-4D2F-ADD0-866441F05D78}"/>
                </a:ext>
              </a:extLst>
            </p:cNvPr>
            <p:cNvSpPr/>
            <p:nvPr/>
          </p:nvSpPr>
          <p:spPr>
            <a:xfrm>
              <a:off x="2171701" y="6316952"/>
              <a:ext cx="198894" cy="16426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angle: Rounded Corners 127">
              <a:extLst>
                <a:ext uri="{FF2B5EF4-FFF2-40B4-BE49-F238E27FC236}">
                  <a16:creationId xmlns:a16="http://schemas.microsoft.com/office/drawing/2014/main" id="{3F48DC09-14C8-4ECE-8284-7DFEB556F5CF}"/>
                </a:ext>
              </a:extLst>
            </p:cNvPr>
            <p:cNvSpPr/>
            <p:nvPr/>
          </p:nvSpPr>
          <p:spPr>
            <a:xfrm>
              <a:off x="4733592" y="6309795"/>
              <a:ext cx="198894" cy="164268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2510B799-207C-4DA1-B3D3-90E7ADB5D394}"/>
                </a:ext>
              </a:extLst>
            </p:cNvPr>
            <p:cNvSpPr/>
            <p:nvPr/>
          </p:nvSpPr>
          <p:spPr>
            <a:xfrm>
              <a:off x="2398472" y="6124575"/>
              <a:ext cx="2002078" cy="51920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= indicator data set</a:t>
              </a:r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0ED9F6FD-4A98-4B7C-957A-815C44287561}"/>
                </a:ext>
              </a:extLst>
            </p:cNvPr>
            <p:cNvSpPr/>
            <p:nvPr/>
          </p:nvSpPr>
          <p:spPr>
            <a:xfrm>
              <a:off x="4943492" y="6132327"/>
              <a:ext cx="2071956" cy="51920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= microdata dataset</a:t>
              </a:r>
            </a:p>
          </p:txBody>
        </p:sp>
      </p:grp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8E4C0645-A7FB-49BD-AB89-D12CB3C3590A}"/>
              </a:ext>
            </a:extLst>
          </p:cNvPr>
          <p:cNvSpPr/>
          <p:nvPr/>
        </p:nvSpPr>
        <p:spPr>
          <a:xfrm>
            <a:off x="10448383" y="2385763"/>
            <a:ext cx="1406378" cy="93677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GEPD-Confidential</a:t>
            </a:r>
          </a:p>
          <a:p>
            <a:pPr marL="112713" indent="-111125">
              <a:buFont typeface="Arial" panose="020B0604020202020204" pitchFamily="34" charset="0"/>
              <a:buChar char="•"/>
            </a:pPr>
            <a:r>
              <a:rPr lang="en-US" sz="1000" dirty="0"/>
              <a:t>Original Data</a:t>
            </a:r>
          </a:p>
          <a:p>
            <a:pPr marL="112713" indent="-111125">
              <a:buFont typeface="Arial" panose="020B0604020202020204" pitchFamily="34" charset="0"/>
              <a:buChar char="•"/>
            </a:pPr>
            <a:r>
              <a:rPr lang="en-US" sz="1000" dirty="0"/>
              <a:t>Raw Stata Data</a:t>
            </a:r>
          </a:p>
          <a:p>
            <a:pPr marL="112713" indent="-111125">
              <a:buFont typeface="Arial" panose="020B0604020202020204" pitchFamily="34" charset="0"/>
              <a:buChar char="•"/>
            </a:pPr>
            <a:r>
              <a:rPr lang="en-US" sz="1000" dirty="0"/>
              <a:t>Restricted Access</a:t>
            </a:r>
          </a:p>
        </p:txBody>
      </p:sp>
    </p:spTree>
    <p:extLst>
      <p:ext uri="{BB962C8B-B14F-4D97-AF65-F5344CB8AC3E}">
        <p14:creationId xmlns:p14="http://schemas.microsoft.com/office/powerpoint/2010/main" val="40392410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4F339-CD02-4794-9E36-89BC76778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Anonymization Procedure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CD75C6-EE46-4865-95AC-E51699D405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Immediately following download of data from Survey Solutions, we remove the following and save as an anonymized version of the data:</a:t>
            </a:r>
          </a:p>
          <a:p>
            <a:pPr lvl="1"/>
            <a:r>
              <a:rPr lang="en-US" dirty="0"/>
              <a:t>Drop Enumerator name</a:t>
            </a:r>
          </a:p>
          <a:p>
            <a:pPr lvl="1"/>
            <a:r>
              <a:rPr lang="en-US" dirty="0"/>
              <a:t>Drop school name, address, official school codes (EMIS codes)</a:t>
            </a:r>
          </a:p>
          <a:p>
            <a:pPr lvl="1"/>
            <a:r>
              <a:rPr lang="en-US" dirty="0"/>
              <a:t>Drop principal name, phone numbers</a:t>
            </a:r>
          </a:p>
          <a:p>
            <a:pPr lvl="1"/>
            <a:r>
              <a:rPr lang="en-US" dirty="0"/>
              <a:t>Drop Geo-code info</a:t>
            </a:r>
          </a:p>
          <a:p>
            <a:pPr lvl="1"/>
            <a:r>
              <a:rPr lang="en-US" dirty="0"/>
              <a:t>Drop unique responses, such as when respondent is asked to specify other as a choice</a:t>
            </a:r>
          </a:p>
          <a:p>
            <a:r>
              <a:rPr lang="en-US" dirty="0"/>
              <a:t>The following are produced:</a:t>
            </a:r>
          </a:p>
          <a:p>
            <a:pPr lvl="1"/>
            <a:r>
              <a:rPr lang="en-US" dirty="0"/>
              <a:t>Produce Crypto-hashed School ID, Province ID, District ID</a:t>
            </a:r>
          </a:p>
          <a:p>
            <a:pPr lvl="1"/>
            <a:r>
              <a:rPr lang="en-US" dirty="0"/>
              <a:t>We convert the following variables into categorical data:</a:t>
            </a:r>
          </a:p>
          <a:p>
            <a:pPr lvl="2"/>
            <a:r>
              <a:rPr lang="en-US" dirty="0"/>
              <a:t>Respondent age</a:t>
            </a:r>
          </a:p>
          <a:p>
            <a:pPr lvl="2"/>
            <a:r>
              <a:rPr lang="en-US" dirty="0"/>
              <a:t>Year began teaching</a:t>
            </a:r>
          </a:p>
          <a:p>
            <a:pPr lvl="2"/>
            <a:r>
              <a:rPr lang="en-US" dirty="0"/>
              <a:t>Number of students in school/class</a:t>
            </a:r>
          </a:p>
          <a:p>
            <a:pPr lvl="1"/>
            <a:r>
              <a:rPr lang="en-US" dirty="0"/>
              <a:t>Top-coded variables:</a:t>
            </a:r>
          </a:p>
          <a:p>
            <a:pPr lvl="2"/>
            <a:r>
              <a:rPr lang="en-US" dirty="0"/>
              <a:t>Educational degrees</a:t>
            </a:r>
          </a:p>
        </p:txBody>
      </p:sp>
    </p:spTree>
    <p:extLst>
      <p:ext uri="{BB962C8B-B14F-4D97-AF65-F5344CB8AC3E}">
        <p14:creationId xmlns:p14="http://schemas.microsoft.com/office/powerpoint/2010/main" val="30834088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1706</TotalTime>
  <Words>961</Words>
  <Application>Microsoft Office PowerPoint</Application>
  <PresentationFormat>Widescreen</PresentationFormat>
  <Paragraphs>143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Folders structure</vt:lpstr>
      <vt:lpstr>Folder Structure</vt:lpstr>
      <vt:lpstr>A Note on the GEPD-Confidential Folder</vt:lpstr>
      <vt:lpstr>PowerPoint Presentation</vt:lpstr>
      <vt:lpstr>Data Flow</vt:lpstr>
      <vt:lpstr>Data Flow</vt:lpstr>
      <vt:lpstr>PowerPoint Presentation</vt:lpstr>
      <vt:lpstr>Anonymization Procedure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Kristoffer Gustav Bjarkefur</dc:creator>
  <cp:lastModifiedBy>Brian William Stacy</cp:lastModifiedBy>
  <cp:revision>121</cp:revision>
  <dcterms:created xsi:type="dcterms:W3CDTF">2019-03-15T14:56:25Z</dcterms:created>
  <dcterms:modified xsi:type="dcterms:W3CDTF">2019-10-10T19:20:01Z</dcterms:modified>
</cp:coreProperties>
</file>