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4"/>
  </p:notesMasterIdLst>
  <p:sldIdLst>
    <p:sldId id="311" r:id="rId2"/>
    <p:sldId id="312" r:id="rId3"/>
    <p:sldId id="264" r:id="rId4"/>
    <p:sldId id="313" r:id="rId5"/>
    <p:sldId id="314" r:id="rId6"/>
    <p:sldId id="266" r:id="rId7"/>
    <p:sldId id="315" r:id="rId8"/>
    <p:sldId id="326" r:id="rId9"/>
    <p:sldId id="330" r:id="rId10"/>
    <p:sldId id="268" r:id="rId11"/>
    <p:sldId id="269" r:id="rId12"/>
    <p:sldId id="270" r:id="rId13"/>
    <p:sldId id="271" r:id="rId14"/>
    <p:sldId id="257" r:id="rId15"/>
    <p:sldId id="272" r:id="rId16"/>
    <p:sldId id="329" r:id="rId17"/>
    <p:sldId id="321" r:id="rId18"/>
    <p:sldId id="331" r:id="rId19"/>
    <p:sldId id="322" r:id="rId20"/>
    <p:sldId id="323" r:id="rId21"/>
    <p:sldId id="332" r:id="rId22"/>
    <p:sldId id="273" r:id="rId23"/>
    <p:sldId id="280" r:id="rId24"/>
    <p:sldId id="348" r:id="rId25"/>
    <p:sldId id="281" r:id="rId26"/>
    <p:sldId id="347" r:id="rId27"/>
    <p:sldId id="279" r:id="rId28"/>
    <p:sldId id="292" r:id="rId29"/>
    <p:sldId id="343" r:id="rId30"/>
    <p:sldId id="344" r:id="rId31"/>
    <p:sldId id="345" r:id="rId32"/>
    <p:sldId id="346" r:id="rId33"/>
    <p:sldId id="316" r:id="rId34"/>
    <p:sldId id="317" r:id="rId35"/>
    <p:sldId id="318" r:id="rId36"/>
    <p:sldId id="333" r:id="rId37"/>
    <p:sldId id="334" r:id="rId38"/>
    <p:sldId id="335" r:id="rId39"/>
    <p:sldId id="336" r:id="rId40"/>
    <p:sldId id="337" r:id="rId41"/>
    <p:sldId id="338" r:id="rId42"/>
    <p:sldId id="340" r:id="rId43"/>
    <p:sldId id="341" r:id="rId44"/>
    <p:sldId id="325" r:id="rId45"/>
    <p:sldId id="302" r:id="rId46"/>
    <p:sldId id="303" r:id="rId47"/>
    <p:sldId id="304" r:id="rId48"/>
    <p:sldId id="291" r:id="rId49"/>
    <p:sldId id="282" r:id="rId50"/>
    <p:sldId id="283" r:id="rId51"/>
    <p:sldId id="284" r:id="rId52"/>
    <p:sldId id="34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CBBA6-4C97-4D93-8C83-D6E376631845}" v="5361" dt="2019-07-15T21:43:29.069"/>
    <p1510:client id="{54AAF723-0C17-42FC-BFDF-8B6D93309298}" v="6298" dt="2019-07-16T10:03:03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84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iraj Sharma" userId="1fdf1bb0-90e0-4ec1-88f7-dab4d501ccbb" providerId="ADAL" clId="{35ACBBA6-4C97-4D93-8C83-D6E376631845}"/>
    <pc:docChg chg="undo custSel addSld delSld modSld sldOrd">
      <pc:chgData name="Dhiraj Sharma" userId="1fdf1bb0-90e0-4ec1-88f7-dab4d501ccbb" providerId="ADAL" clId="{35ACBBA6-4C97-4D93-8C83-D6E376631845}" dt="2019-07-15T21:43:29.069" v="5357" actId="20577"/>
      <pc:docMkLst>
        <pc:docMk/>
      </pc:docMkLst>
      <pc:sldChg chg="modSp add setBg">
        <pc:chgData name="Dhiraj Sharma" userId="1fdf1bb0-90e0-4ec1-88f7-dab4d501ccbb" providerId="ADAL" clId="{35ACBBA6-4C97-4D93-8C83-D6E376631845}" dt="2019-07-15T18:56:41.938" v="2084" actId="20577"/>
        <pc:sldMkLst>
          <pc:docMk/>
          <pc:sldMk cId="2766147911" sldId="257"/>
        </pc:sldMkLst>
        <pc:spChg chg="mod">
          <ac:chgData name="Dhiraj Sharma" userId="1fdf1bb0-90e0-4ec1-88f7-dab4d501ccbb" providerId="ADAL" clId="{35ACBBA6-4C97-4D93-8C83-D6E376631845}" dt="2019-07-15T18:54:35.346" v="1941" actId="14100"/>
          <ac:spMkLst>
            <pc:docMk/>
            <pc:sldMk cId="2766147911" sldId="257"/>
            <ac:spMk id="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8:56:41.938" v="2084" actId="20577"/>
          <ac:spMkLst>
            <pc:docMk/>
            <pc:sldMk cId="2766147911" sldId="257"/>
            <ac:spMk id="3" creationId="{00000000-0000-0000-0000-000000000000}"/>
          </ac:spMkLst>
        </pc:spChg>
      </pc:sldChg>
      <pc:sldChg chg="add del setBg">
        <pc:chgData name="Dhiraj Sharma" userId="1fdf1bb0-90e0-4ec1-88f7-dab4d501ccbb" providerId="ADAL" clId="{35ACBBA6-4C97-4D93-8C83-D6E376631845}" dt="2019-07-15T16:52:04.040" v="5" actId="2696"/>
        <pc:sldMkLst>
          <pc:docMk/>
          <pc:sldMk cId="3956445590" sldId="264"/>
        </pc:sldMkLst>
      </pc:sldChg>
      <pc:sldChg chg="add del">
        <pc:chgData name="Dhiraj Sharma" userId="1fdf1bb0-90e0-4ec1-88f7-dab4d501ccbb" providerId="ADAL" clId="{35ACBBA6-4C97-4D93-8C83-D6E376631845}" dt="2019-07-15T18:33:15.083" v="1588" actId="2696"/>
        <pc:sldMkLst>
          <pc:docMk/>
          <pc:sldMk cId="390492913" sldId="265"/>
        </pc:sldMkLst>
      </pc:sldChg>
      <pc:sldChg chg="modSp add modAnim">
        <pc:chgData name="Dhiraj Sharma" userId="1fdf1bb0-90e0-4ec1-88f7-dab4d501ccbb" providerId="ADAL" clId="{35ACBBA6-4C97-4D93-8C83-D6E376631845}" dt="2019-07-15T18:37:30.621" v="1661" actId="20577"/>
        <pc:sldMkLst>
          <pc:docMk/>
          <pc:sldMk cId="4198834938" sldId="266"/>
        </pc:sldMkLst>
        <pc:spChg chg="mod">
          <ac:chgData name="Dhiraj Sharma" userId="1fdf1bb0-90e0-4ec1-88f7-dab4d501ccbb" providerId="ADAL" clId="{35ACBBA6-4C97-4D93-8C83-D6E376631845}" dt="2019-07-15T18:35:53.919" v="1592" actId="14100"/>
          <ac:spMkLst>
            <pc:docMk/>
            <pc:sldMk cId="4198834938" sldId="266"/>
            <ac:spMk id="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8:37:30.621" v="1661" actId="20577"/>
          <ac:spMkLst>
            <pc:docMk/>
            <pc:sldMk cId="4198834938" sldId="266"/>
            <ac:spMk id="3" creationId="{00000000-0000-0000-0000-000000000000}"/>
          </ac:spMkLst>
        </pc:spChg>
      </pc:sldChg>
      <pc:sldChg chg="add del">
        <pc:chgData name="Dhiraj Sharma" userId="1fdf1bb0-90e0-4ec1-88f7-dab4d501ccbb" providerId="ADAL" clId="{35ACBBA6-4C97-4D93-8C83-D6E376631845}" dt="2019-07-15T17:34:37.453" v="1538" actId="2696"/>
        <pc:sldMkLst>
          <pc:docMk/>
          <pc:sldMk cId="1521810867" sldId="267"/>
        </pc:sldMkLst>
      </pc:sldChg>
      <pc:sldChg chg="modSp add setBg modAnim modNotes">
        <pc:chgData name="Dhiraj Sharma" userId="1fdf1bb0-90e0-4ec1-88f7-dab4d501ccbb" providerId="ADAL" clId="{35ACBBA6-4C97-4D93-8C83-D6E376631845}" dt="2019-07-15T18:54:09.270" v="1935" actId="113"/>
        <pc:sldMkLst>
          <pc:docMk/>
          <pc:sldMk cId="118575860" sldId="268"/>
        </pc:sldMkLst>
        <pc:spChg chg="mod">
          <ac:chgData name="Dhiraj Sharma" userId="1fdf1bb0-90e0-4ec1-88f7-dab4d501ccbb" providerId="ADAL" clId="{35ACBBA6-4C97-4D93-8C83-D6E376631845}" dt="2019-07-15T18:54:09.270" v="1935" actId="113"/>
          <ac:spMkLst>
            <pc:docMk/>
            <pc:sldMk cId="118575860" sldId="268"/>
            <ac:spMk id="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8:45:04.846" v="1733" actId="113"/>
          <ac:spMkLst>
            <pc:docMk/>
            <pc:sldMk cId="118575860" sldId="268"/>
            <ac:spMk id="3" creationId="{00000000-0000-0000-0000-000000000000}"/>
          </ac:spMkLst>
        </pc:spChg>
      </pc:sldChg>
      <pc:sldChg chg="modSp add modAnim">
        <pc:chgData name="Dhiraj Sharma" userId="1fdf1bb0-90e0-4ec1-88f7-dab4d501ccbb" providerId="ADAL" clId="{35ACBBA6-4C97-4D93-8C83-D6E376631845}" dt="2019-07-15T18:54:12.668" v="1936" actId="113"/>
        <pc:sldMkLst>
          <pc:docMk/>
          <pc:sldMk cId="4026526428" sldId="269"/>
        </pc:sldMkLst>
        <pc:spChg chg="mod">
          <ac:chgData name="Dhiraj Sharma" userId="1fdf1bb0-90e0-4ec1-88f7-dab4d501ccbb" providerId="ADAL" clId="{35ACBBA6-4C97-4D93-8C83-D6E376631845}" dt="2019-07-15T18:54:12.668" v="1936" actId="113"/>
          <ac:spMkLst>
            <pc:docMk/>
            <pc:sldMk cId="4026526428" sldId="269"/>
            <ac:spMk id="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8:46:36.060" v="1882" actId="20577"/>
          <ac:spMkLst>
            <pc:docMk/>
            <pc:sldMk cId="4026526428" sldId="269"/>
            <ac:spMk id="4" creationId="{00000000-0000-0000-0000-000000000000}"/>
          </ac:spMkLst>
        </pc:spChg>
      </pc:sldChg>
      <pc:sldChg chg="addSp delSp modSp add addAnim delAnim">
        <pc:chgData name="Dhiraj Sharma" userId="1fdf1bb0-90e0-4ec1-88f7-dab4d501ccbb" providerId="ADAL" clId="{35ACBBA6-4C97-4D93-8C83-D6E376631845}" dt="2019-07-15T18:54:16.859" v="1937" actId="113"/>
        <pc:sldMkLst>
          <pc:docMk/>
          <pc:sldMk cId="2033898769" sldId="270"/>
        </pc:sldMkLst>
        <pc:spChg chg="mod">
          <ac:chgData name="Dhiraj Sharma" userId="1fdf1bb0-90e0-4ec1-88f7-dab4d501ccbb" providerId="ADAL" clId="{35ACBBA6-4C97-4D93-8C83-D6E376631845}" dt="2019-07-15T18:54:16.859" v="1937" actId="113"/>
          <ac:spMkLst>
            <pc:docMk/>
            <pc:sldMk cId="2033898769" sldId="270"/>
            <ac:spMk id="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8:47:38.876" v="1901" actId="1076"/>
          <ac:spMkLst>
            <pc:docMk/>
            <pc:sldMk cId="2033898769" sldId="270"/>
            <ac:spMk id="11" creationId="{00000000-0000-0000-0000-000000000000}"/>
          </ac:spMkLst>
        </pc:spChg>
        <pc:spChg chg="add del mod topLvl">
          <ac:chgData name="Dhiraj Sharma" userId="1fdf1bb0-90e0-4ec1-88f7-dab4d501ccbb" providerId="ADAL" clId="{35ACBBA6-4C97-4D93-8C83-D6E376631845}" dt="2019-07-15T18:47:49.956" v="1902" actId="1076"/>
          <ac:spMkLst>
            <pc:docMk/>
            <pc:sldMk cId="2033898769" sldId="270"/>
            <ac:spMk id="15" creationId="{00000000-0000-0000-0000-000000000000}"/>
          </ac:spMkLst>
        </pc:spChg>
        <pc:grpChg chg="mod topLvl">
          <ac:chgData name="Dhiraj Sharma" userId="1fdf1bb0-90e0-4ec1-88f7-dab4d501ccbb" providerId="ADAL" clId="{35ACBBA6-4C97-4D93-8C83-D6E376631845}" dt="2019-07-15T18:47:29.690" v="1889" actId="478"/>
          <ac:grpSpMkLst>
            <pc:docMk/>
            <pc:sldMk cId="2033898769" sldId="270"/>
            <ac:grpSpMk id="8" creationId="{00000000-0000-0000-0000-000000000000}"/>
          </ac:grpSpMkLst>
        </pc:grpChg>
        <pc:grpChg chg="add del">
          <ac:chgData name="Dhiraj Sharma" userId="1fdf1bb0-90e0-4ec1-88f7-dab4d501ccbb" providerId="ADAL" clId="{35ACBBA6-4C97-4D93-8C83-D6E376631845}" dt="2019-07-15T18:47:29.690" v="1889" actId="478"/>
          <ac:grpSpMkLst>
            <pc:docMk/>
            <pc:sldMk cId="2033898769" sldId="270"/>
            <ac:grpSpMk id="16" creationId="{00000000-0000-0000-0000-000000000000}"/>
          </ac:grpSpMkLst>
        </pc:grpChg>
      </pc:sldChg>
      <pc:sldChg chg="add del setBg">
        <pc:chgData name="Dhiraj Sharma" userId="1fdf1bb0-90e0-4ec1-88f7-dab4d501ccbb" providerId="ADAL" clId="{35ACBBA6-4C97-4D93-8C83-D6E376631845}" dt="2019-07-15T18:48:29.195" v="1904" actId="2696"/>
        <pc:sldMkLst>
          <pc:docMk/>
          <pc:sldMk cId="34336405" sldId="271"/>
        </pc:sldMkLst>
      </pc:sldChg>
      <pc:sldChg chg="modSp add">
        <pc:chgData name="Dhiraj Sharma" userId="1fdf1bb0-90e0-4ec1-88f7-dab4d501ccbb" providerId="ADAL" clId="{35ACBBA6-4C97-4D93-8C83-D6E376631845}" dt="2019-07-15T18:56:08.746" v="2078" actId="20577"/>
        <pc:sldMkLst>
          <pc:docMk/>
          <pc:sldMk cId="41006227" sldId="272"/>
        </pc:sldMkLst>
        <pc:spChg chg="mod">
          <ac:chgData name="Dhiraj Sharma" userId="1fdf1bb0-90e0-4ec1-88f7-dab4d501ccbb" providerId="ADAL" clId="{35ACBBA6-4C97-4D93-8C83-D6E376631845}" dt="2019-07-15T18:54:57.404" v="1945" actId="14100"/>
          <ac:spMkLst>
            <pc:docMk/>
            <pc:sldMk cId="41006227" sldId="272"/>
            <ac:spMk id="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8:56:08.746" v="2078" actId="20577"/>
          <ac:spMkLst>
            <pc:docMk/>
            <pc:sldMk cId="41006227" sldId="272"/>
            <ac:spMk id="3" creationId="{00000000-0000-0000-0000-000000000000}"/>
          </ac:spMkLst>
        </pc:spChg>
      </pc:sldChg>
      <pc:sldChg chg="modSp add">
        <pc:chgData name="Dhiraj Sharma" userId="1fdf1bb0-90e0-4ec1-88f7-dab4d501ccbb" providerId="ADAL" clId="{35ACBBA6-4C97-4D93-8C83-D6E376631845}" dt="2019-07-15T20:06:23.578" v="4341" actId="20577"/>
        <pc:sldMkLst>
          <pc:docMk/>
          <pc:sldMk cId="1617734534" sldId="273"/>
        </pc:sldMkLst>
        <pc:spChg chg="mod">
          <ac:chgData name="Dhiraj Sharma" userId="1fdf1bb0-90e0-4ec1-88f7-dab4d501ccbb" providerId="ADAL" clId="{35ACBBA6-4C97-4D93-8C83-D6E376631845}" dt="2019-07-15T20:01:20.858" v="4309" actId="108"/>
          <ac:spMkLst>
            <pc:docMk/>
            <pc:sldMk cId="1617734534" sldId="273"/>
            <ac:spMk id="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20:06:23.578" v="4341" actId="20577"/>
          <ac:spMkLst>
            <pc:docMk/>
            <pc:sldMk cId="1617734534" sldId="273"/>
            <ac:spMk id="3" creationId="{00000000-0000-0000-0000-000000000000}"/>
          </ac:spMkLst>
        </pc:spChg>
      </pc:sldChg>
      <pc:sldChg chg="modSp add modAnim">
        <pc:chgData name="Dhiraj Sharma" userId="1fdf1bb0-90e0-4ec1-88f7-dab4d501ccbb" providerId="ADAL" clId="{35ACBBA6-4C97-4D93-8C83-D6E376631845}" dt="2019-07-15T20:21:46.052" v="4444" actId="114"/>
        <pc:sldMkLst>
          <pc:docMk/>
          <pc:sldMk cId="3763277107" sldId="279"/>
        </pc:sldMkLst>
        <pc:spChg chg="mod">
          <ac:chgData name="Dhiraj Sharma" userId="1fdf1bb0-90e0-4ec1-88f7-dab4d501ccbb" providerId="ADAL" clId="{35ACBBA6-4C97-4D93-8C83-D6E376631845}" dt="2019-07-15T20:19:40.202" v="4366" actId="108"/>
          <ac:spMkLst>
            <pc:docMk/>
            <pc:sldMk cId="3763277107" sldId="279"/>
            <ac:spMk id="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20:21:46.052" v="4444" actId="114"/>
          <ac:spMkLst>
            <pc:docMk/>
            <pc:sldMk cId="3763277107" sldId="279"/>
            <ac:spMk id="3" creationId="{00000000-0000-0000-0000-000000000000}"/>
          </ac:spMkLst>
        </pc:spChg>
      </pc:sldChg>
      <pc:sldChg chg="modSp add">
        <pc:chgData name="Dhiraj Sharma" userId="1fdf1bb0-90e0-4ec1-88f7-dab4d501ccbb" providerId="ADAL" clId="{35ACBBA6-4C97-4D93-8C83-D6E376631845}" dt="2019-07-15T20:18:28.269" v="4351" actId="20577"/>
        <pc:sldMkLst>
          <pc:docMk/>
          <pc:sldMk cId="2589531620" sldId="280"/>
        </pc:sldMkLst>
        <pc:spChg chg="mod">
          <ac:chgData name="Dhiraj Sharma" userId="1fdf1bb0-90e0-4ec1-88f7-dab4d501ccbb" providerId="ADAL" clId="{35ACBBA6-4C97-4D93-8C83-D6E376631845}" dt="2019-07-15T20:06:34.442" v="4343" actId="108"/>
          <ac:spMkLst>
            <pc:docMk/>
            <pc:sldMk cId="2589531620" sldId="280"/>
            <ac:spMk id="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20:18:28.269" v="4351" actId="20577"/>
          <ac:spMkLst>
            <pc:docMk/>
            <pc:sldMk cId="2589531620" sldId="280"/>
            <ac:spMk id="3" creationId="{00000000-0000-0000-0000-000000000000}"/>
          </ac:spMkLst>
        </pc:spChg>
      </pc:sldChg>
      <pc:sldChg chg="modSp add">
        <pc:chgData name="Dhiraj Sharma" userId="1fdf1bb0-90e0-4ec1-88f7-dab4d501ccbb" providerId="ADAL" clId="{35ACBBA6-4C97-4D93-8C83-D6E376631845}" dt="2019-07-15T20:19:23.329" v="4364" actId="1076"/>
        <pc:sldMkLst>
          <pc:docMk/>
          <pc:sldMk cId="1258203705" sldId="281"/>
        </pc:sldMkLst>
        <pc:spChg chg="mod">
          <ac:chgData name="Dhiraj Sharma" userId="1fdf1bb0-90e0-4ec1-88f7-dab4d501ccbb" providerId="ADAL" clId="{35ACBBA6-4C97-4D93-8C83-D6E376631845}" dt="2019-07-15T20:19:14.517" v="4363" actId="108"/>
          <ac:spMkLst>
            <pc:docMk/>
            <pc:sldMk cId="1258203705" sldId="281"/>
            <ac:spMk id="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20:19:23.329" v="4364" actId="1076"/>
          <ac:spMkLst>
            <pc:docMk/>
            <pc:sldMk cId="1258203705" sldId="281"/>
            <ac:spMk id="3" creationId="{00000000-0000-0000-0000-000000000000}"/>
          </ac:spMkLst>
        </pc:spChg>
      </pc:sldChg>
      <pc:sldChg chg="modSp add del">
        <pc:chgData name="Dhiraj Sharma" userId="1fdf1bb0-90e0-4ec1-88f7-dab4d501ccbb" providerId="ADAL" clId="{35ACBBA6-4C97-4D93-8C83-D6E376631845}" dt="2019-07-15T16:54:13.401" v="38" actId="2696"/>
        <pc:sldMkLst>
          <pc:docMk/>
          <pc:sldMk cId="3998725426" sldId="289"/>
        </pc:sldMkLst>
        <pc:spChg chg="mod">
          <ac:chgData name="Dhiraj Sharma" userId="1fdf1bb0-90e0-4ec1-88f7-dab4d501ccbb" providerId="ADAL" clId="{35ACBBA6-4C97-4D93-8C83-D6E376631845}" dt="2019-07-15T16:53:18.596" v="10" actId="20577"/>
          <ac:spMkLst>
            <pc:docMk/>
            <pc:sldMk cId="3998725426" sldId="289"/>
            <ac:spMk id="3" creationId="{00000000-0000-0000-0000-000000000000}"/>
          </ac:spMkLst>
        </pc:spChg>
      </pc:sldChg>
      <pc:sldChg chg="modSp add modAnim">
        <pc:chgData name="Dhiraj Sharma" userId="1fdf1bb0-90e0-4ec1-88f7-dab4d501ccbb" providerId="ADAL" clId="{35ACBBA6-4C97-4D93-8C83-D6E376631845}" dt="2019-07-15T20:23:28.908" v="4487" actId="1076"/>
        <pc:sldMkLst>
          <pc:docMk/>
          <pc:sldMk cId="2491212589" sldId="292"/>
        </pc:sldMkLst>
        <pc:spChg chg="mod">
          <ac:chgData name="Dhiraj Sharma" userId="1fdf1bb0-90e0-4ec1-88f7-dab4d501ccbb" providerId="ADAL" clId="{35ACBBA6-4C97-4D93-8C83-D6E376631845}" dt="2019-07-15T20:22:27.837" v="4453" actId="14100"/>
          <ac:spMkLst>
            <pc:docMk/>
            <pc:sldMk cId="2491212589" sldId="292"/>
            <ac:spMk id="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20:23:28.908" v="4487" actId="1076"/>
          <ac:spMkLst>
            <pc:docMk/>
            <pc:sldMk cId="2491212589" sldId="292"/>
            <ac:spMk id="3" creationId="{00000000-0000-0000-0000-000000000000}"/>
          </ac:spMkLst>
        </pc:spChg>
      </pc:sldChg>
      <pc:sldChg chg="modSp add ord">
        <pc:chgData name="Dhiraj Sharma" userId="1fdf1bb0-90e0-4ec1-88f7-dab4d501ccbb" providerId="ADAL" clId="{35ACBBA6-4C97-4D93-8C83-D6E376631845}" dt="2019-07-15T21:30:54.977" v="4589"/>
        <pc:sldMkLst>
          <pc:docMk/>
          <pc:sldMk cId="143752826" sldId="293"/>
        </pc:sldMkLst>
        <pc:spChg chg="mod">
          <ac:chgData name="Dhiraj Sharma" userId="1fdf1bb0-90e0-4ec1-88f7-dab4d501ccbb" providerId="ADAL" clId="{35ACBBA6-4C97-4D93-8C83-D6E376631845}" dt="2019-07-15T21:30:34.168" v="4588" actId="20577"/>
          <ac:spMkLst>
            <pc:docMk/>
            <pc:sldMk cId="143752826" sldId="293"/>
            <ac:spMk id="3" creationId="{00000000-0000-0000-0000-000000000000}"/>
          </ac:spMkLst>
        </pc:spChg>
      </pc:sldChg>
      <pc:sldChg chg="modSp add">
        <pc:chgData name="Dhiraj Sharma" userId="1fdf1bb0-90e0-4ec1-88f7-dab4d501ccbb" providerId="ADAL" clId="{35ACBBA6-4C97-4D93-8C83-D6E376631845}" dt="2019-07-15T16:53:05.489" v="8" actId="27636"/>
        <pc:sldMkLst>
          <pc:docMk/>
          <pc:sldMk cId="3033263685" sldId="311"/>
        </pc:sldMkLst>
        <pc:spChg chg="mod">
          <ac:chgData name="Dhiraj Sharma" userId="1fdf1bb0-90e0-4ec1-88f7-dab4d501ccbb" providerId="ADAL" clId="{35ACBBA6-4C97-4D93-8C83-D6E376631845}" dt="2019-07-15T16:53:05.489" v="8" actId="27636"/>
          <ac:spMkLst>
            <pc:docMk/>
            <pc:sldMk cId="3033263685" sldId="311"/>
            <ac:spMk id="2" creationId="{00000000-0000-0000-0000-000000000000}"/>
          </ac:spMkLst>
        </pc:spChg>
      </pc:sldChg>
      <pc:sldChg chg="modSp add ord">
        <pc:chgData name="Dhiraj Sharma" userId="1fdf1bb0-90e0-4ec1-88f7-dab4d501ccbb" providerId="ADAL" clId="{35ACBBA6-4C97-4D93-8C83-D6E376631845}" dt="2019-07-15T17:25:36.592" v="1383" actId="14100"/>
        <pc:sldMkLst>
          <pc:docMk/>
          <pc:sldMk cId="1041024031" sldId="312"/>
        </pc:sldMkLst>
        <pc:spChg chg="mod">
          <ac:chgData name="Dhiraj Sharma" userId="1fdf1bb0-90e0-4ec1-88f7-dab4d501ccbb" providerId="ADAL" clId="{35ACBBA6-4C97-4D93-8C83-D6E376631845}" dt="2019-07-15T16:55:37.626" v="100" actId="1076"/>
          <ac:spMkLst>
            <pc:docMk/>
            <pc:sldMk cId="1041024031" sldId="312"/>
            <ac:spMk id="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7:25:36.592" v="1383" actId="14100"/>
          <ac:spMkLst>
            <pc:docMk/>
            <pc:sldMk cId="1041024031" sldId="312"/>
            <ac:spMk id="3" creationId="{00000000-0000-0000-0000-000000000000}"/>
          </ac:spMkLst>
        </pc:spChg>
      </pc:sldChg>
      <pc:sldChg chg="add del setBg">
        <pc:chgData name="Dhiraj Sharma" userId="1fdf1bb0-90e0-4ec1-88f7-dab4d501ccbb" providerId="ADAL" clId="{35ACBBA6-4C97-4D93-8C83-D6E376631845}" dt="2019-07-15T16:52:05.822" v="6" actId="2696"/>
        <pc:sldMkLst>
          <pc:docMk/>
          <pc:sldMk cId="1329448214" sldId="312"/>
        </pc:sldMkLst>
      </pc:sldChg>
      <pc:sldChg chg="modSp add del">
        <pc:chgData name="Dhiraj Sharma" userId="1fdf1bb0-90e0-4ec1-88f7-dab4d501ccbb" providerId="ADAL" clId="{35ACBBA6-4C97-4D93-8C83-D6E376631845}" dt="2019-07-15T16:55:19.069" v="92" actId="2696"/>
        <pc:sldMkLst>
          <pc:docMk/>
          <pc:sldMk cId="2173996841" sldId="313"/>
        </pc:sldMkLst>
        <pc:spChg chg="mod">
          <ac:chgData name="Dhiraj Sharma" userId="1fdf1bb0-90e0-4ec1-88f7-dab4d501ccbb" providerId="ADAL" clId="{35ACBBA6-4C97-4D93-8C83-D6E376631845}" dt="2019-07-15T16:54:46.271" v="86" actId="2711"/>
          <ac:spMkLst>
            <pc:docMk/>
            <pc:sldMk cId="2173996841" sldId="313"/>
            <ac:spMk id="2" creationId="{00000000-0000-0000-0000-000000000000}"/>
          </ac:spMkLst>
        </pc:spChg>
      </pc:sldChg>
      <pc:sldChg chg="modSp add">
        <pc:chgData name="Dhiraj Sharma" userId="1fdf1bb0-90e0-4ec1-88f7-dab4d501ccbb" providerId="ADAL" clId="{35ACBBA6-4C97-4D93-8C83-D6E376631845}" dt="2019-07-15T19:01:43.787" v="2287" actId="6549"/>
        <pc:sldMkLst>
          <pc:docMk/>
          <pc:sldMk cId="3985164918" sldId="313"/>
        </pc:sldMkLst>
        <pc:spChg chg="mod">
          <ac:chgData name="Dhiraj Sharma" userId="1fdf1bb0-90e0-4ec1-88f7-dab4d501ccbb" providerId="ADAL" clId="{35ACBBA6-4C97-4D93-8C83-D6E376631845}" dt="2019-07-15T18:15:55.125" v="1539" actId="108"/>
          <ac:spMkLst>
            <pc:docMk/>
            <pc:sldMk cId="3985164918" sldId="313"/>
            <ac:spMk id="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01:43.787" v="2287" actId="6549"/>
          <ac:spMkLst>
            <pc:docMk/>
            <pc:sldMk cId="3985164918" sldId="313"/>
            <ac:spMk id="3" creationId="{00000000-0000-0000-0000-000000000000}"/>
          </ac:spMkLst>
        </pc:spChg>
      </pc:sldChg>
      <pc:sldChg chg="modSp add del">
        <pc:chgData name="Dhiraj Sharma" userId="1fdf1bb0-90e0-4ec1-88f7-dab4d501ccbb" providerId="ADAL" clId="{35ACBBA6-4C97-4D93-8C83-D6E376631845}" dt="2019-07-15T17:27:42.505" v="1430" actId="2696"/>
        <pc:sldMkLst>
          <pc:docMk/>
          <pc:sldMk cId="966939260" sldId="314"/>
        </pc:sldMkLst>
        <pc:spChg chg="mod">
          <ac:chgData name="Dhiraj Sharma" userId="1fdf1bb0-90e0-4ec1-88f7-dab4d501ccbb" providerId="ADAL" clId="{35ACBBA6-4C97-4D93-8C83-D6E376631845}" dt="2019-07-15T17:26:35.009" v="1429" actId="20577"/>
          <ac:spMkLst>
            <pc:docMk/>
            <pc:sldMk cId="966939260" sldId="314"/>
            <ac:spMk id="3" creationId="{00000000-0000-0000-0000-000000000000}"/>
          </ac:spMkLst>
        </pc:spChg>
      </pc:sldChg>
      <pc:sldChg chg="modSp add del">
        <pc:chgData name="Dhiraj Sharma" userId="1fdf1bb0-90e0-4ec1-88f7-dab4d501ccbb" providerId="ADAL" clId="{35ACBBA6-4C97-4D93-8C83-D6E376631845}" dt="2019-07-15T16:55:39.446" v="101" actId="2696"/>
        <pc:sldMkLst>
          <pc:docMk/>
          <pc:sldMk cId="1448787150" sldId="314"/>
        </pc:sldMkLst>
        <pc:spChg chg="mod">
          <ac:chgData name="Dhiraj Sharma" userId="1fdf1bb0-90e0-4ec1-88f7-dab4d501ccbb" providerId="ADAL" clId="{35ACBBA6-4C97-4D93-8C83-D6E376631845}" dt="2019-07-15T16:55:23.215" v="97" actId="20577"/>
          <ac:spMkLst>
            <pc:docMk/>
            <pc:sldMk cId="1448787150" sldId="314"/>
            <ac:spMk id="2" creationId="{00000000-0000-0000-0000-000000000000}"/>
          </ac:spMkLst>
        </pc:spChg>
      </pc:sldChg>
      <pc:sldChg chg="modSp add">
        <pc:chgData name="Dhiraj Sharma" userId="1fdf1bb0-90e0-4ec1-88f7-dab4d501ccbb" providerId="ADAL" clId="{35ACBBA6-4C97-4D93-8C83-D6E376631845}" dt="2019-07-15T19:10:47.203" v="2909" actId="27636"/>
        <pc:sldMkLst>
          <pc:docMk/>
          <pc:sldMk cId="2515635837" sldId="314"/>
        </pc:sldMkLst>
        <pc:spChg chg="mod">
          <ac:chgData name="Dhiraj Sharma" userId="1fdf1bb0-90e0-4ec1-88f7-dab4d501ccbb" providerId="ADAL" clId="{35ACBBA6-4C97-4D93-8C83-D6E376631845}" dt="2019-07-15T18:29:37.070" v="1550" actId="1076"/>
          <ac:spMkLst>
            <pc:docMk/>
            <pc:sldMk cId="2515635837" sldId="314"/>
            <ac:spMk id="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10:47.203" v="2909" actId="27636"/>
          <ac:spMkLst>
            <pc:docMk/>
            <pc:sldMk cId="2515635837" sldId="314"/>
            <ac:spMk id="3" creationId="{00000000-0000-0000-0000-000000000000}"/>
          </ac:spMkLst>
        </pc:spChg>
      </pc:sldChg>
      <pc:sldChg chg="modSp add">
        <pc:chgData name="Dhiraj Sharma" userId="1fdf1bb0-90e0-4ec1-88f7-dab4d501ccbb" providerId="ADAL" clId="{35ACBBA6-4C97-4D93-8C83-D6E376631845}" dt="2019-07-15T18:39:45.172" v="1666" actId="14100"/>
        <pc:sldMkLst>
          <pc:docMk/>
          <pc:sldMk cId="3203485943" sldId="315"/>
        </pc:sldMkLst>
        <pc:spChg chg="mod">
          <ac:chgData name="Dhiraj Sharma" userId="1fdf1bb0-90e0-4ec1-88f7-dab4d501ccbb" providerId="ADAL" clId="{35ACBBA6-4C97-4D93-8C83-D6E376631845}" dt="2019-07-15T18:39:37.508" v="1664" actId="14100"/>
          <ac:spMkLst>
            <pc:docMk/>
            <pc:sldMk cId="3203485943" sldId="315"/>
            <ac:spMk id="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8:39:45.172" v="1666" actId="14100"/>
          <ac:spMkLst>
            <pc:docMk/>
            <pc:sldMk cId="3203485943" sldId="315"/>
            <ac:spMk id="4" creationId="{00000000-0000-0000-0000-000000000000}"/>
          </ac:spMkLst>
        </pc:spChg>
      </pc:sldChg>
      <pc:sldChg chg="modSp add">
        <pc:chgData name="Dhiraj Sharma" userId="1fdf1bb0-90e0-4ec1-88f7-dab4d501ccbb" providerId="ADAL" clId="{35ACBBA6-4C97-4D93-8C83-D6E376631845}" dt="2019-07-15T21:29:38.459" v="4585" actId="1076"/>
        <pc:sldMkLst>
          <pc:docMk/>
          <pc:sldMk cId="1229343585" sldId="316"/>
        </pc:sldMkLst>
        <pc:spChg chg="mod">
          <ac:chgData name="Dhiraj Sharma" userId="1fdf1bb0-90e0-4ec1-88f7-dab4d501ccbb" providerId="ADAL" clId="{35ACBBA6-4C97-4D93-8C83-D6E376631845}" dt="2019-07-15T20:23:40.643" v="4489"/>
          <ac:spMkLst>
            <pc:docMk/>
            <pc:sldMk cId="1229343585" sldId="316"/>
            <ac:spMk id="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21:29:38.459" v="4585" actId="1076"/>
          <ac:spMkLst>
            <pc:docMk/>
            <pc:sldMk cId="1229343585" sldId="316"/>
            <ac:spMk id="3" creationId="{00000000-0000-0000-0000-000000000000}"/>
          </ac:spMkLst>
        </pc:spChg>
      </pc:sldChg>
      <pc:sldChg chg="modSp add">
        <pc:chgData name="Dhiraj Sharma" userId="1fdf1bb0-90e0-4ec1-88f7-dab4d501ccbb" providerId="ADAL" clId="{35ACBBA6-4C97-4D93-8C83-D6E376631845}" dt="2019-07-15T20:33:27.520" v="4583" actId="1037"/>
        <pc:sldMkLst>
          <pc:docMk/>
          <pc:sldMk cId="3409179613" sldId="317"/>
        </pc:sldMkLst>
        <pc:spChg chg="mod">
          <ac:chgData name="Dhiraj Sharma" userId="1fdf1bb0-90e0-4ec1-88f7-dab4d501ccbb" providerId="ADAL" clId="{35ACBBA6-4C97-4D93-8C83-D6E376631845}" dt="2019-07-15T20:25:11.715" v="4534" actId="1076"/>
          <ac:spMkLst>
            <pc:docMk/>
            <pc:sldMk cId="3409179613" sldId="317"/>
            <ac:spMk id="2" creationId="{00000000-0000-0000-0000-000000000000}"/>
          </ac:spMkLst>
        </pc:spChg>
        <pc:graphicFrameChg chg="mod modGraphic">
          <ac:chgData name="Dhiraj Sharma" userId="1fdf1bb0-90e0-4ec1-88f7-dab4d501ccbb" providerId="ADAL" clId="{35ACBBA6-4C97-4D93-8C83-D6E376631845}" dt="2019-07-15T20:33:27.520" v="4583" actId="1037"/>
          <ac:graphicFrameMkLst>
            <pc:docMk/>
            <pc:sldMk cId="3409179613" sldId="317"/>
            <ac:graphicFrameMk id="4" creationId="{00000000-0000-0000-0000-000000000000}"/>
          </ac:graphicFrameMkLst>
        </pc:graphicFrameChg>
      </pc:sldChg>
      <pc:sldChg chg="modSp add">
        <pc:chgData name="Dhiraj Sharma" userId="1fdf1bb0-90e0-4ec1-88f7-dab4d501ccbb" providerId="ADAL" clId="{35ACBBA6-4C97-4D93-8C83-D6E376631845}" dt="2019-07-15T20:27:52.739" v="4574" actId="2062"/>
        <pc:sldMkLst>
          <pc:docMk/>
          <pc:sldMk cId="1732682733" sldId="318"/>
        </pc:sldMkLst>
        <pc:spChg chg="mod">
          <ac:chgData name="Dhiraj Sharma" userId="1fdf1bb0-90e0-4ec1-88f7-dab4d501ccbb" providerId="ADAL" clId="{35ACBBA6-4C97-4D93-8C83-D6E376631845}" dt="2019-07-15T20:26:35.515" v="4570" actId="1076"/>
          <ac:spMkLst>
            <pc:docMk/>
            <pc:sldMk cId="1732682733" sldId="318"/>
            <ac:spMk id="2" creationId="{00000000-0000-0000-0000-000000000000}"/>
          </ac:spMkLst>
        </pc:spChg>
        <pc:graphicFrameChg chg="mod modGraphic">
          <ac:chgData name="Dhiraj Sharma" userId="1fdf1bb0-90e0-4ec1-88f7-dab4d501ccbb" providerId="ADAL" clId="{35ACBBA6-4C97-4D93-8C83-D6E376631845}" dt="2019-07-15T20:27:52.739" v="4574" actId="2062"/>
          <ac:graphicFrameMkLst>
            <pc:docMk/>
            <pc:sldMk cId="1732682733" sldId="318"/>
            <ac:graphicFrameMk id="4" creationId="{00000000-0000-0000-0000-000000000000}"/>
          </ac:graphicFrameMkLst>
        </pc:graphicFrameChg>
      </pc:sldChg>
      <pc:sldChg chg="addSp delSp modSp add modAnim">
        <pc:chgData name="Dhiraj Sharma" userId="1fdf1bb0-90e0-4ec1-88f7-dab4d501ccbb" providerId="ADAL" clId="{35ACBBA6-4C97-4D93-8C83-D6E376631845}" dt="2019-07-15T19:49:59.943" v="4213" actId="313"/>
        <pc:sldMkLst>
          <pc:docMk/>
          <pc:sldMk cId="4150985698" sldId="321"/>
        </pc:sldMkLst>
        <pc:spChg chg="mod">
          <ac:chgData name="Dhiraj Sharma" userId="1fdf1bb0-90e0-4ec1-88f7-dab4d501ccbb" providerId="ADAL" clId="{35ACBBA6-4C97-4D93-8C83-D6E376631845}" dt="2019-07-15T19:25:46.402" v="3460" actId="14100"/>
          <ac:spMkLst>
            <pc:docMk/>
            <pc:sldMk cId="4150985698" sldId="321"/>
            <ac:spMk id="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25:14.863" v="3455" actId="1037"/>
          <ac:spMkLst>
            <pc:docMk/>
            <pc:sldMk cId="4150985698" sldId="321"/>
            <ac:spMk id="3" creationId="{00000000-0000-0000-0000-000000000000}"/>
          </ac:spMkLst>
        </pc:spChg>
        <pc:spChg chg="add del mod">
          <ac:chgData name="Dhiraj Sharma" userId="1fdf1bb0-90e0-4ec1-88f7-dab4d501ccbb" providerId="ADAL" clId="{35ACBBA6-4C97-4D93-8C83-D6E376631845}" dt="2019-07-15T19:25:03.659" v="3404"/>
          <ac:spMkLst>
            <pc:docMk/>
            <pc:sldMk cId="4150985698" sldId="321"/>
            <ac:spMk id="4" creationId="{6F00A67D-1831-4A80-A11A-2B635F310533}"/>
          </ac:spMkLst>
        </pc:spChg>
        <pc:spChg chg="add del mod">
          <ac:chgData name="Dhiraj Sharma" userId="1fdf1bb0-90e0-4ec1-88f7-dab4d501ccbb" providerId="ADAL" clId="{35ACBBA6-4C97-4D93-8C83-D6E376631845}" dt="2019-07-15T19:25:58.769" v="3466" actId="478"/>
          <ac:spMkLst>
            <pc:docMk/>
            <pc:sldMk cId="4150985698" sldId="321"/>
            <ac:spMk id="8" creationId="{5B6BF426-564E-46ED-ACDA-63BA476425DA}"/>
          </ac:spMkLst>
        </pc:spChg>
        <pc:spChg chg="mod">
          <ac:chgData name="Dhiraj Sharma" userId="1fdf1bb0-90e0-4ec1-88f7-dab4d501ccbb" providerId="ADAL" clId="{35ACBBA6-4C97-4D93-8C83-D6E376631845}" dt="2019-07-15T19:44:11.954" v="4079" actId="14100"/>
          <ac:spMkLst>
            <pc:docMk/>
            <pc:sldMk cId="4150985698" sldId="321"/>
            <ac:spMk id="9" creationId="{00000000-0000-0000-0000-000000000000}"/>
          </ac:spMkLst>
        </pc:spChg>
        <pc:spChg chg="add mod">
          <ac:chgData name="Dhiraj Sharma" userId="1fdf1bb0-90e0-4ec1-88f7-dab4d501ccbb" providerId="ADAL" clId="{35ACBBA6-4C97-4D93-8C83-D6E376631845}" dt="2019-07-15T19:49:59.943" v="4213" actId="313"/>
          <ac:spMkLst>
            <pc:docMk/>
            <pc:sldMk cId="4150985698" sldId="321"/>
            <ac:spMk id="10" creationId="{C5753233-325D-48AB-B505-BA07073236A7}"/>
          </ac:spMkLst>
        </pc:spChg>
        <pc:spChg chg="mod">
          <ac:chgData name="Dhiraj Sharma" userId="1fdf1bb0-90e0-4ec1-88f7-dab4d501ccbb" providerId="ADAL" clId="{35ACBBA6-4C97-4D93-8C83-D6E376631845}" dt="2019-07-15T19:31:26.282" v="3675" actId="313"/>
          <ac:spMkLst>
            <pc:docMk/>
            <pc:sldMk cId="4150985698" sldId="321"/>
            <ac:spMk id="15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31:19.455" v="3671" actId="1076"/>
          <ac:spMkLst>
            <pc:docMk/>
            <pc:sldMk cId="4150985698" sldId="321"/>
            <ac:spMk id="16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31:12.519" v="3670" actId="1076"/>
          <ac:spMkLst>
            <pc:docMk/>
            <pc:sldMk cId="4150985698" sldId="321"/>
            <ac:spMk id="17" creationId="{00000000-0000-0000-0000-000000000000}"/>
          </ac:spMkLst>
        </pc:spChg>
        <pc:spChg chg="add mod">
          <ac:chgData name="Dhiraj Sharma" userId="1fdf1bb0-90e0-4ec1-88f7-dab4d501ccbb" providerId="ADAL" clId="{35ACBBA6-4C97-4D93-8C83-D6E376631845}" dt="2019-07-15T19:45:32.759" v="4145" actId="693"/>
          <ac:spMkLst>
            <pc:docMk/>
            <pc:sldMk cId="4150985698" sldId="321"/>
            <ac:spMk id="20" creationId="{04776045-8308-440A-A044-5CDEF8705FD9}"/>
          </ac:spMkLst>
        </pc:spChg>
        <pc:spChg chg="mod">
          <ac:chgData name="Dhiraj Sharma" userId="1fdf1bb0-90e0-4ec1-88f7-dab4d501ccbb" providerId="ADAL" clId="{35ACBBA6-4C97-4D93-8C83-D6E376631845}" dt="2019-07-15T19:45:21.272" v="4144" actId="1076"/>
          <ac:spMkLst>
            <pc:docMk/>
            <pc:sldMk cId="4150985698" sldId="321"/>
            <ac:spMk id="2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25:14.863" v="3455" actId="1037"/>
          <ac:spMkLst>
            <pc:docMk/>
            <pc:sldMk cId="4150985698" sldId="321"/>
            <ac:spMk id="23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31:08.536" v="3669" actId="1076"/>
          <ac:spMkLst>
            <pc:docMk/>
            <pc:sldMk cId="4150985698" sldId="321"/>
            <ac:spMk id="24" creationId="{00000000-0000-0000-0000-000000000000}"/>
          </ac:spMkLst>
        </pc:spChg>
        <pc:spChg chg="add mod">
          <ac:chgData name="Dhiraj Sharma" userId="1fdf1bb0-90e0-4ec1-88f7-dab4d501ccbb" providerId="ADAL" clId="{35ACBBA6-4C97-4D93-8C83-D6E376631845}" dt="2019-07-15T19:49:56.423" v="4210" actId="313"/>
          <ac:spMkLst>
            <pc:docMk/>
            <pc:sldMk cId="4150985698" sldId="321"/>
            <ac:spMk id="25" creationId="{F50F497A-30F1-49D4-B736-B1FAF1E8733A}"/>
          </ac:spMkLst>
        </pc:spChg>
        <pc:cxnChg chg="mod">
          <ac:chgData name="Dhiraj Sharma" userId="1fdf1bb0-90e0-4ec1-88f7-dab4d501ccbb" providerId="ADAL" clId="{35ACBBA6-4C97-4D93-8C83-D6E376631845}" dt="2019-07-15T19:31:04.954" v="3668" actId="14100"/>
          <ac:cxnSpMkLst>
            <pc:docMk/>
            <pc:sldMk cId="4150985698" sldId="321"/>
            <ac:cxnSpMk id="5" creationId="{00000000-0000-0000-0000-000000000000}"/>
          </ac:cxnSpMkLst>
        </pc:cxnChg>
        <pc:cxnChg chg="mod">
          <ac:chgData name="Dhiraj Sharma" userId="1fdf1bb0-90e0-4ec1-88f7-dab4d501ccbb" providerId="ADAL" clId="{35ACBBA6-4C97-4D93-8C83-D6E376631845}" dt="2019-07-15T19:25:14.863" v="3455" actId="1037"/>
          <ac:cxnSpMkLst>
            <pc:docMk/>
            <pc:sldMk cId="4150985698" sldId="321"/>
            <ac:cxnSpMk id="6" creationId="{00000000-0000-0000-0000-000000000000}"/>
          </ac:cxnSpMkLst>
        </pc:cxnChg>
        <pc:cxnChg chg="mod">
          <ac:chgData name="Dhiraj Sharma" userId="1fdf1bb0-90e0-4ec1-88f7-dab4d501ccbb" providerId="ADAL" clId="{35ACBBA6-4C97-4D93-8C83-D6E376631845}" dt="2019-07-15T19:25:14.863" v="3455" actId="1037"/>
          <ac:cxnSpMkLst>
            <pc:docMk/>
            <pc:sldMk cId="4150985698" sldId="321"/>
            <ac:cxnSpMk id="7" creationId="{00000000-0000-0000-0000-000000000000}"/>
          </ac:cxnSpMkLst>
        </pc:cxnChg>
        <pc:cxnChg chg="mod">
          <ac:chgData name="Dhiraj Sharma" userId="1fdf1bb0-90e0-4ec1-88f7-dab4d501ccbb" providerId="ADAL" clId="{35ACBBA6-4C97-4D93-8C83-D6E376631845}" dt="2019-07-15T19:25:14.863" v="3455" actId="1037"/>
          <ac:cxnSpMkLst>
            <pc:docMk/>
            <pc:sldMk cId="4150985698" sldId="321"/>
            <ac:cxnSpMk id="11" creationId="{00000000-0000-0000-0000-000000000000}"/>
          </ac:cxnSpMkLst>
        </pc:cxnChg>
        <pc:cxnChg chg="mod">
          <ac:chgData name="Dhiraj Sharma" userId="1fdf1bb0-90e0-4ec1-88f7-dab4d501ccbb" providerId="ADAL" clId="{35ACBBA6-4C97-4D93-8C83-D6E376631845}" dt="2019-07-15T19:25:14.863" v="3455" actId="1037"/>
          <ac:cxnSpMkLst>
            <pc:docMk/>
            <pc:sldMk cId="4150985698" sldId="321"/>
            <ac:cxnSpMk id="12" creationId="{00000000-0000-0000-0000-000000000000}"/>
          </ac:cxnSpMkLst>
        </pc:cxnChg>
        <pc:cxnChg chg="mod">
          <ac:chgData name="Dhiraj Sharma" userId="1fdf1bb0-90e0-4ec1-88f7-dab4d501ccbb" providerId="ADAL" clId="{35ACBBA6-4C97-4D93-8C83-D6E376631845}" dt="2019-07-15T19:45:16.329" v="4143" actId="1038"/>
          <ac:cxnSpMkLst>
            <pc:docMk/>
            <pc:sldMk cId="4150985698" sldId="321"/>
            <ac:cxnSpMk id="21" creationId="{00000000-0000-0000-0000-000000000000}"/>
          </ac:cxnSpMkLst>
        </pc:cxnChg>
      </pc:sldChg>
      <pc:sldChg chg="modSp add">
        <pc:chgData name="Dhiraj Sharma" userId="1fdf1bb0-90e0-4ec1-88f7-dab4d501ccbb" providerId="ADAL" clId="{35ACBBA6-4C97-4D93-8C83-D6E376631845}" dt="2019-07-15T19:52:30.635" v="4265" actId="20577"/>
        <pc:sldMkLst>
          <pc:docMk/>
          <pc:sldMk cId="3658874199" sldId="322"/>
        </pc:sldMkLst>
        <pc:spChg chg="mod">
          <ac:chgData name="Dhiraj Sharma" userId="1fdf1bb0-90e0-4ec1-88f7-dab4d501ccbb" providerId="ADAL" clId="{35ACBBA6-4C97-4D93-8C83-D6E376631845}" dt="2019-07-15T19:52:30.635" v="4265" actId="20577"/>
          <ac:spMkLst>
            <pc:docMk/>
            <pc:sldMk cId="3658874199" sldId="322"/>
            <ac:spMk id="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1:52.668" v="4237" actId="1076"/>
          <ac:spMkLst>
            <pc:docMk/>
            <pc:sldMk cId="3658874199" sldId="322"/>
            <ac:spMk id="6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1:52.668" v="4237" actId="1076"/>
          <ac:spMkLst>
            <pc:docMk/>
            <pc:sldMk cId="3658874199" sldId="322"/>
            <ac:spMk id="9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1:52.668" v="4237" actId="1076"/>
          <ac:spMkLst>
            <pc:docMk/>
            <pc:sldMk cId="3658874199" sldId="322"/>
            <ac:spMk id="10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1:52.668" v="4237" actId="1076"/>
          <ac:spMkLst>
            <pc:docMk/>
            <pc:sldMk cId="3658874199" sldId="322"/>
            <ac:spMk id="11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1:52.668" v="4237" actId="1076"/>
          <ac:spMkLst>
            <pc:docMk/>
            <pc:sldMk cId="3658874199" sldId="322"/>
            <ac:spMk id="13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1:52.668" v="4237" actId="1076"/>
          <ac:spMkLst>
            <pc:docMk/>
            <pc:sldMk cId="3658874199" sldId="322"/>
            <ac:spMk id="15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2:17.141" v="4261" actId="20577"/>
          <ac:spMkLst>
            <pc:docMk/>
            <pc:sldMk cId="3658874199" sldId="322"/>
            <ac:spMk id="16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1:52.668" v="4237" actId="1076"/>
          <ac:spMkLst>
            <pc:docMk/>
            <pc:sldMk cId="3658874199" sldId="322"/>
            <ac:spMk id="17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1:52.668" v="4237" actId="1076"/>
          <ac:spMkLst>
            <pc:docMk/>
            <pc:sldMk cId="3658874199" sldId="322"/>
            <ac:spMk id="19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1:52.668" v="4237" actId="1076"/>
          <ac:spMkLst>
            <pc:docMk/>
            <pc:sldMk cId="3658874199" sldId="322"/>
            <ac:spMk id="24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1:52.668" v="4237" actId="1076"/>
          <ac:spMkLst>
            <pc:docMk/>
            <pc:sldMk cId="3658874199" sldId="322"/>
            <ac:spMk id="25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1:52.668" v="4237" actId="1076"/>
          <ac:spMkLst>
            <pc:docMk/>
            <pc:sldMk cId="3658874199" sldId="322"/>
            <ac:spMk id="3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1:52.668" v="4237" actId="1076"/>
          <ac:spMkLst>
            <pc:docMk/>
            <pc:sldMk cId="3658874199" sldId="322"/>
            <ac:spMk id="33" creationId="{00000000-0000-0000-0000-000000000000}"/>
          </ac:spMkLst>
        </pc:spChg>
        <pc:cxnChg chg="mod">
          <ac:chgData name="Dhiraj Sharma" userId="1fdf1bb0-90e0-4ec1-88f7-dab4d501ccbb" providerId="ADAL" clId="{35ACBBA6-4C97-4D93-8C83-D6E376631845}" dt="2019-07-15T19:51:52.668" v="4237" actId="1076"/>
          <ac:cxnSpMkLst>
            <pc:docMk/>
            <pc:sldMk cId="3658874199" sldId="322"/>
            <ac:cxnSpMk id="5" creationId="{00000000-0000-0000-0000-000000000000}"/>
          </ac:cxnSpMkLst>
        </pc:cxnChg>
        <pc:cxnChg chg="mod">
          <ac:chgData name="Dhiraj Sharma" userId="1fdf1bb0-90e0-4ec1-88f7-dab4d501ccbb" providerId="ADAL" clId="{35ACBBA6-4C97-4D93-8C83-D6E376631845}" dt="2019-07-15T19:51:52.668" v="4237" actId="1076"/>
          <ac:cxnSpMkLst>
            <pc:docMk/>
            <pc:sldMk cId="3658874199" sldId="322"/>
            <ac:cxnSpMk id="7" creationId="{00000000-0000-0000-0000-000000000000}"/>
          </ac:cxnSpMkLst>
        </pc:cxnChg>
        <pc:cxnChg chg="mod">
          <ac:chgData name="Dhiraj Sharma" userId="1fdf1bb0-90e0-4ec1-88f7-dab4d501ccbb" providerId="ADAL" clId="{35ACBBA6-4C97-4D93-8C83-D6E376631845}" dt="2019-07-15T19:51:52.668" v="4237" actId="1076"/>
          <ac:cxnSpMkLst>
            <pc:docMk/>
            <pc:sldMk cId="3658874199" sldId="322"/>
            <ac:cxnSpMk id="12" creationId="{00000000-0000-0000-0000-000000000000}"/>
          </ac:cxnSpMkLst>
        </pc:cxnChg>
        <pc:cxnChg chg="mod">
          <ac:chgData name="Dhiraj Sharma" userId="1fdf1bb0-90e0-4ec1-88f7-dab4d501ccbb" providerId="ADAL" clId="{35ACBBA6-4C97-4D93-8C83-D6E376631845}" dt="2019-07-15T19:51:52.668" v="4237" actId="1076"/>
          <ac:cxnSpMkLst>
            <pc:docMk/>
            <pc:sldMk cId="3658874199" sldId="322"/>
            <ac:cxnSpMk id="14" creationId="{00000000-0000-0000-0000-000000000000}"/>
          </ac:cxnSpMkLst>
        </pc:cxnChg>
        <pc:cxnChg chg="mod">
          <ac:chgData name="Dhiraj Sharma" userId="1fdf1bb0-90e0-4ec1-88f7-dab4d501ccbb" providerId="ADAL" clId="{35ACBBA6-4C97-4D93-8C83-D6E376631845}" dt="2019-07-15T19:51:52.668" v="4237" actId="1076"/>
          <ac:cxnSpMkLst>
            <pc:docMk/>
            <pc:sldMk cId="3658874199" sldId="322"/>
            <ac:cxnSpMk id="21" creationId="{00000000-0000-0000-0000-000000000000}"/>
          </ac:cxnSpMkLst>
        </pc:cxnChg>
        <pc:cxnChg chg="mod">
          <ac:chgData name="Dhiraj Sharma" userId="1fdf1bb0-90e0-4ec1-88f7-dab4d501ccbb" providerId="ADAL" clId="{35ACBBA6-4C97-4D93-8C83-D6E376631845}" dt="2019-07-15T19:51:52.668" v="4237" actId="1076"/>
          <ac:cxnSpMkLst>
            <pc:docMk/>
            <pc:sldMk cId="3658874199" sldId="322"/>
            <ac:cxnSpMk id="23" creationId="{00000000-0000-0000-0000-000000000000}"/>
          </ac:cxnSpMkLst>
        </pc:cxnChg>
        <pc:cxnChg chg="mod">
          <ac:chgData name="Dhiraj Sharma" userId="1fdf1bb0-90e0-4ec1-88f7-dab4d501ccbb" providerId="ADAL" clId="{35ACBBA6-4C97-4D93-8C83-D6E376631845}" dt="2019-07-15T19:51:52.668" v="4237" actId="1076"/>
          <ac:cxnSpMkLst>
            <pc:docMk/>
            <pc:sldMk cId="3658874199" sldId="322"/>
            <ac:cxnSpMk id="27" creationId="{00000000-0000-0000-0000-000000000000}"/>
          </ac:cxnSpMkLst>
        </pc:cxnChg>
        <pc:cxnChg chg="mod">
          <ac:chgData name="Dhiraj Sharma" userId="1fdf1bb0-90e0-4ec1-88f7-dab4d501ccbb" providerId="ADAL" clId="{35ACBBA6-4C97-4D93-8C83-D6E376631845}" dt="2019-07-15T19:51:52.668" v="4237" actId="1076"/>
          <ac:cxnSpMkLst>
            <pc:docMk/>
            <pc:sldMk cId="3658874199" sldId="322"/>
            <ac:cxnSpMk id="30" creationId="{00000000-0000-0000-0000-000000000000}"/>
          </ac:cxnSpMkLst>
        </pc:cxnChg>
      </pc:sldChg>
      <pc:sldChg chg="modSp add">
        <pc:chgData name="Dhiraj Sharma" userId="1fdf1bb0-90e0-4ec1-88f7-dab4d501ccbb" providerId="ADAL" clId="{35ACBBA6-4C97-4D93-8C83-D6E376631845}" dt="2019-07-15T19:53:28.942" v="4278" actId="14100"/>
        <pc:sldMkLst>
          <pc:docMk/>
          <pc:sldMk cId="931224851" sldId="323"/>
        </pc:sldMkLst>
        <pc:spChg chg="mod">
          <ac:chgData name="Dhiraj Sharma" userId="1fdf1bb0-90e0-4ec1-88f7-dab4d501ccbb" providerId="ADAL" clId="{35ACBBA6-4C97-4D93-8C83-D6E376631845}" dt="2019-07-15T19:52:47.859" v="4269" actId="14100"/>
          <ac:spMkLst>
            <pc:docMk/>
            <pc:sldMk cId="931224851" sldId="323"/>
            <ac:spMk id="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3:24.613" v="4276" actId="1076"/>
          <ac:spMkLst>
            <pc:docMk/>
            <pc:sldMk cId="931224851" sldId="323"/>
            <ac:spMk id="6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3:24.613" v="4276" actId="1076"/>
          <ac:spMkLst>
            <pc:docMk/>
            <pc:sldMk cId="931224851" sldId="323"/>
            <ac:spMk id="9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3:24.613" v="4276" actId="1076"/>
          <ac:spMkLst>
            <pc:docMk/>
            <pc:sldMk cId="931224851" sldId="323"/>
            <ac:spMk id="10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3:24.613" v="4276" actId="1076"/>
          <ac:spMkLst>
            <pc:docMk/>
            <pc:sldMk cId="931224851" sldId="323"/>
            <ac:spMk id="11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3:24.613" v="4276" actId="1076"/>
          <ac:spMkLst>
            <pc:docMk/>
            <pc:sldMk cId="931224851" sldId="323"/>
            <ac:spMk id="13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3:24.613" v="4276" actId="1076"/>
          <ac:spMkLst>
            <pc:docMk/>
            <pc:sldMk cId="931224851" sldId="323"/>
            <ac:spMk id="15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3:28.942" v="4278" actId="14100"/>
          <ac:spMkLst>
            <pc:docMk/>
            <pc:sldMk cId="931224851" sldId="323"/>
            <ac:spMk id="16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3:24.613" v="4276" actId="1076"/>
          <ac:spMkLst>
            <pc:docMk/>
            <pc:sldMk cId="931224851" sldId="323"/>
            <ac:spMk id="17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3:24.613" v="4276" actId="1076"/>
          <ac:spMkLst>
            <pc:docMk/>
            <pc:sldMk cId="931224851" sldId="323"/>
            <ac:spMk id="19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3:24.613" v="4276" actId="1076"/>
          <ac:spMkLst>
            <pc:docMk/>
            <pc:sldMk cId="931224851" sldId="323"/>
            <ac:spMk id="24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3:24.613" v="4276" actId="1076"/>
          <ac:spMkLst>
            <pc:docMk/>
            <pc:sldMk cId="931224851" sldId="323"/>
            <ac:spMk id="25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3:24.613" v="4276" actId="1076"/>
          <ac:spMkLst>
            <pc:docMk/>
            <pc:sldMk cId="931224851" sldId="323"/>
            <ac:spMk id="28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3:24.613" v="4276" actId="1076"/>
          <ac:spMkLst>
            <pc:docMk/>
            <pc:sldMk cId="931224851" sldId="323"/>
            <ac:spMk id="3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3:24.613" v="4276" actId="1076"/>
          <ac:spMkLst>
            <pc:docMk/>
            <pc:sldMk cId="931224851" sldId="323"/>
            <ac:spMk id="33" creationId="{00000000-0000-0000-0000-000000000000}"/>
          </ac:spMkLst>
        </pc:spChg>
        <pc:cxnChg chg="mod">
          <ac:chgData name="Dhiraj Sharma" userId="1fdf1bb0-90e0-4ec1-88f7-dab4d501ccbb" providerId="ADAL" clId="{35ACBBA6-4C97-4D93-8C83-D6E376631845}" dt="2019-07-15T19:53:24.613" v="4276" actId="1076"/>
          <ac:cxnSpMkLst>
            <pc:docMk/>
            <pc:sldMk cId="931224851" sldId="323"/>
            <ac:cxnSpMk id="4" creationId="{00000000-0000-0000-0000-000000000000}"/>
          </ac:cxnSpMkLst>
        </pc:cxnChg>
        <pc:cxnChg chg="mod">
          <ac:chgData name="Dhiraj Sharma" userId="1fdf1bb0-90e0-4ec1-88f7-dab4d501ccbb" providerId="ADAL" clId="{35ACBBA6-4C97-4D93-8C83-D6E376631845}" dt="2019-07-15T19:53:24.613" v="4276" actId="1076"/>
          <ac:cxnSpMkLst>
            <pc:docMk/>
            <pc:sldMk cId="931224851" sldId="323"/>
            <ac:cxnSpMk id="5" creationId="{00000000-0000-0000-0000-000000000000}"/>
          </ac:cxnSpMkLst>
        </pc:cxnChg>
        <pc:cxnChg chg="mod">
          <ac:chgData name="Dhiraj Sharma" userId="1fdf1bb0-90e0-4ec1-88f7-dab4d501ccbb" providerId="ADAL" clId="{35ACBBA6-4C97-4D93-8C83-D6E376631845}" dt="2019-07-15T19:53:24.613" v="4276" actId="1076"/>
          <ac:cxnSpMkLst>
            <pc:docMk/>
            <pc:sldMk cId="931224851" sldId="323"/>
            <ac:cxnSpMk id="7" creationId="{00000000-0000-0000-0000-000000000000}"/>
          </ac:cxnSpMkLst>
        </pc:cxnChg>
        <pc:cxnChg chg="mod">
          <ac:chgData name="Dhiraj Sharma" userId="1fdf1bb0-90e0-4ec1-88f7-dab4d501ccbb" providerId="ADAL" clId="{35ACBBA6-4C97-4D93-8C83-D6E376631845}" dt="2019-07-15T19:53:24.613" v="4276" actId="1076"/>
          <ac:cxnSpMkLst>
            <pc:docMk/>
            <pc:sldMk cId="931224851" sldId="323"/>
            <ac:cxnSpMk id="12" creationId="{00000000-0000-0000-0000-000000000000}"/>
          </ac:cxnSpMkLst>
        </pc:cxnChg>
        <pc:cxnChg chg="mod">
          <ac:chgData name="Dhiraj Sharma" userId="1fdf1bb0-90e0-4ec1-88f7-dab4d501ccbb" providerId="ADAL" clId="{35ACBBA6-4C97-4D93-8C83-D6E376631845}" dt="2019-07-15T19:53:24.613" v="4276" actId="1076"/>
          <ac:cxnSpMkLst>
            <pc:docMk/>
            <pc:sldMk cId="931224851" sldId="323"/>
            <ac:cxnSpMk id="14" creationId="{00000000-0000-0000-0000-000000000000}"/>
          </ac:cxnSpMkLst>
        </pc:cxnChg>
        <pc:cxnChg chg="mod">
          <ac:chgData name="Dhiraj Sharma" userId="1fdf1bb0-90e0-4ec1-88f7-dab4d501ccbb" providerId="ADAL" clId="{35ACBBA6-4C97-4D93-8C83-D6E376631845}" dt="2019-07-15T19:53:24.613" v="4276" actId="1076"/>
          <ac:cxnSpMkLst>
            <pc:docMk/>
            <pc:sldMk cId="931224851" sldId="323"/>
            <ac:cxnSpMk id="21" creationId="{00000000-0000-0000-0000-000000000000}"/>
          </ac:cxnSpMkLst>
        </pc:cxnChg>
        <pc:cxnChg chg="mod">
          <ac:chgData name="Dhiraj Sharma" userId="1fdf1bb0-90e0-4ec1-88f7-dab4d501ccbb" providerId="ADAL" clId="{35ACBBA6-4C97-4D93-8C83-D6E376631845}" dt="2019-07-15T19:53:24.613" v="4276" actId="1076"/>
          <ac:cxnSpMkLst>
            <pc:docMk/>
            <pc:sldMk cId="931224851" sldId="323"/>
            <ac:cxnSpMk id="23" creationId="{00000000-0000-0000-0000-000000000000}"/>
          </ac:cxnSpMkLst>
        </pc:cxnChg>
        <pc:cxnChg chg="mod">
          <ac:chgData name="Dhiraj Sharma" userId="1fdf1bb0-90e0-4ec1-88f7-dab4d501ccbb" providerId="ADAL" clId="{35ACBBA6-4C97-4D93-8C83-D6E376631845}" dt="2019-07-15T19:53:24.613" v="4276" actId="1076"/>
          <ac:cxnSpMkLst>
            <pc:docMk/>
            <pc:sldMk cId="931224851" sldId="323"/>
            <ac:cxnSpMk id="27" creationId="{00000000-0000-0000-0000-000000000000}"/>
          </ac:cxnSpMkLst>
        </pc:cxnChg>
        <pc:cxnChg chg="mod">
          <ac:chgData name="Dhiraj Sharma" userId="1fdf1bb0-90e0-4ec1-88f7-dab4d501ccbb" providerId="ADAL" clId="{35ACBBA6-4C97-4D93-8C83-D6E376631845}" dt="2019-07-15T19:53:24.613" v="4276" actId="1076"/>
          <ac:cxnSpMkLst>
            <pc:docMk/>
            <pc:sldMk cId="931224851" sldId="323"/>
            <ac:cxnSpMk id="30" creationId="{00000000-0000-0000-0000-000000000000}"/>
          </ac:cxnSpMkLst>
        </pc:cxnChg>
      </pc:sldChg>
      <pc:sldChg chg="modSp add">
        <pc:chgData name="Dhiraj Sharma" userId="1fdf1bb0-90e0-4ec1-88f7-dab4d501ccbb" providerId="ADAL" clId="{35ACBBA6-4C97-4D93-8C83-D6E376631845}" dt="2019-07-15T18:54:02.532" v="1933" actId="113"/>
        <pc:sldMkLst>
          <pc:docMk/>
          <pc:sldMk cId="3783340914" sldId="326"/>
        </pc:sldMkLst>
        <pc:spChg chg="mod">
          <ac:chgData name="Dhiraj Sharma" userId="1fdf1bb0-90e0-4ec1-88f7-dab4d501ccbb" providerId="ADAL" clId="{35ACBBA6-4C97-4D93-8C83-D6E376631845}" dt="2019-07-15T18:54:02.532" v="1933" actId="113"/>
          <ac:spMkLst>
            <pc:docMk/>
            <pc:sldMk cId="3783340914" sldId="326"/>
            <ac:spMk id="2" creationId="{00000000-0000-0000-0000-000000000000}"/>
          </ac:spMkLst>
        </pc:spChg>
        <pc:graphicFrameChg chg="mod modGraphic">
          <ac:chgData name="Dhiraj Sharma" userId="1fdf1bb0-90e0-4ec1-88f7-dab4d501ccbb" providerId="ADAL" clId="{35ACBBA6-4C97-4D93-8C83-D6E376631845}" dt="2019-07-15T18:42:42.261" v="1698" actId="20577"/>
          <ac:graphicFrameMkLst>
            <pc:docMk/>
            <pc:sldMk cId="3783340914" sldId="326"/>
            <ac:graphicFrameMk id="9" creationId="{00000000-0000-0000-0000-000000000000}"/>
          </ac:graphicFrameMkLst>
        </pc:graphicFrameChg>
      </pc:sldChg>
      <pc:sldChg chg="add del">
        <pc:chgData name="Dhiraj Sharma" userId="1fdf1bb0-90e0-4ec1-88f7-dab4d501ccbb" providerId="ADAL" clId="{35ACBBA6-4C97-4D93-8C83-D6E376631845}" dt="2019-07-15T18:48:56.523" v="1928" actId="2696"/>
        <pc:sldMkLst>
          <pc:docMk/>
          <pc:sldMk cId="823840801" sldId="327"/>
        </pc:sldMkLst>
      </pc:sldChg>
      <pc:sldChg chg="modSp add">
        <pc:chgData name="Dhiraj Sharma" userId="1fdf1bb0-90e0-4ec1-88f7-dab4d501ccbb" providerId="ADAL" clId="{35ACBBA6-4C97-4D93-8C83-D6E376631845}" dt="2019-07-15T18:48:52.109" v="1927" actId="20577"/>
        <pc:sldMkLst>
          <pc:docMk/>
          <pc:sldMk cId="1754952262" sldId="328"/>
        </pc:sldMkLst>
        <pc:spChg chg="mod">
          <ac:chgData name="Dhiraj Sharma" userId="1fdf1bb0-90e0-4ec1-88f7-dab4d501ccbb" providerId="ADAL" clId="{35ACBBA6-4C97-4D93-8C83-D6E376631845}" dt="2019-07-15T18:48:52.109" v="1927" actId="20577"/>
          <ac:spMkLst>
            <pc:docMk/>
            <pc:sldMk cId="1754952262" sldId="328"/>
            <ac:spMk id="3" creationId="{19C9C869-FD1D-467C-B420-26230CD90A8C}"/>
          </ac:spMkLst>
        </pc:spChg>
      </pc:sldChg>
      <pc:sldChg chg="modSp add">
        <pc:chgData name="Dhiraj Sharma" userId="1fdf1bb0-90e0-4ec1-88f7-dab4d501ccbb" providerId="ADAL" clId="{35ACBBA6-4C97-4D93-8C83-D6E376631845}" dt="2019-07-15T19:02:28.556" v="2312" actId="313"/>
        <pc:sldMkLst>
          <pc:docMk/>
          <pc:sldMk cId="3142964870" sldId="329"/>
        </pc:sldMkLst>
        <pc:spChg chg="mod">
          <ac:chgData name="Dhiraj Sharma" userId="1fdf1bb0-90e0-4ec1-88f7-dab4d501ccbb" providerId="ADAL" clId="{35ACBBA6-4C97-4D93-8C83-D6E376631845}" dt="2019-07-15T18:57:00.377" v="2088" actId="14100"/>
          <ac:spMkLst>
            <pc:docMk/>
            <pc:sldMk cId="3142964870" sldId="329"/>
            <ac:spMk id="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02:28.556" v="2312" actId="313"/>
          <ac:spMkLst>
            <pc:docMk/>
            <pc:sldMk cId="3142964870" sldId="329"/>
            <ac:spMk id="3" creationId="{00000000-0000-0000-0000-000000000000}"/>
          </ac:spMkLst>
        </pc:spChg>
      </pc:sldChg>
      <pc:sldChg chg="addSp delSp modSp add">
        <pc:chgData name="Dhiraj Sharma" userId="1fdf1bb0-90e0-4ec1-88f7-dab4d501ccbb" providerId="ADAL" clId="{35ACBBA6-4C97-4D93-8C83-D6E376631845}" dt="2019-07-15T19:22:22.735" v="3208" actId="1076"/>
        <pc:sldMkLst>
          <pc:docMk/>
          <pc:sldMk cId="1713888863" sldId="330"/>
        </pc:sldMkLst>
        <pc:spChg chg="mod">
          <ac:chgData name="Dhiraj Sharma" userId="1fdf1bb0-90e0-4ec1-88f7-dab4d501ccbb" providerId="ADAL" clId="{35ACBBA6-4C97-4D93-8C83-D6E376631845}" dt="2019-07-15T19:17:15.647" v="2956" actId="1076"/>
          <ac:spMkLst>
            <pc:docMk/>
            <pc:sldMk cId="1713888863" sldId="330"/>
            <ac:spMk id="2" creationId="{00000000-0000-0000-0000-000000000000}"/>
          </ac:spMkLst>
        </pc:spChg>
        <pc:spChg chg="add mod">
          <ac:chgData name="Dhiraj Sharma" userId="1fdf1bb0-90e0-4ec1-88f7-dab4d501ccbb" providerId="ADAL" clId="{35ACBBA6-4C97-4D93-8C83-D6E376631845}" dt="2019-07-15T19:22:22.735" v="3208" actId="1076"/>
          <ac:spMkLst>
            <pc:docMk/>
            <pc:sldMk cId="1713888863" sldId="330"/>
            <ac:spMk id="4" creationId="{B683561F-CEF0-409A-9C08-A7BD2FA62BAA}"/>
          </ac:spMkLst>
        </pc:spChg>
        <pc:graphicFrameChg chg="del">
          <ac:chgData name="Dhiraj Sharma" userId="1fdf1bb0-90e0-4ec1-88f7-dab4d501ccbb" providerId="ADAL" clId="{35ACBBA6-4C97-4D93-8C83-D6E376631845}" dt="2019-07-15T19:16:57.709" v="2946" actId="478"/>
          <ac:graphicFrameMkLst>
            <pc:docMk/>
            <pc:sldMk cId="1713888863" sldId="330"/>
            <ac:graphicFrameMk id="9" creationId="{00000000-0000-0000-0000-000000000000}"/>
          </ac:graphicFrameMkLst>
        </pc:graphicFrameChg>
      </pc:sldChg>
      <pc:sldChg chg="modSp add">
        <pc:chgData name="Dhiraj Sharma" userId="1fdf1bb0-90e0-4ec1-88f7-dab4d501ccbb" providerId="ADAL" clId="{35ACBBA6-4C97-4D93-8C83-D6E376631845}" dt="2019-07-15T19:51:03.508" v="4226" actId="14100"/>
        <pc:sldMkLst>
          <pc:docMk/>
          <pc:sldMk cId="862897981" sldId="331"/>
        </pc:sldMkLst>
        <pc:spChg chg="mod">
          <ac:chgData name="Dhiraj Sharma" userId="1fdf1bb0-90e0-4ec1-88f7-dab4d501ccbb" providerId="ADAL" clId="{35ACBBA6-4C97-4D93-8C83-D6E376631845}" dt="2019-07-15T19:51:03.508" v="4226" actId="14100"/>
          <ac:spMkLst>
            <pc:docMk/>
            <pc:sldMk cId="862897981" sldId="331"/>
            <ac:spMk id="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0:54.452" v="4224" actId="14100"/>
          <ac:spMkLst>
            <pc:docMk/>
            <pc:sldMk cId="862897981" sldId="331"/>
            <ac:spMk id="3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0:40.060" v="4220" actId="1076"/>
          <ac:spMkLst>
            <pc:docMk/>
            <pc:sldMk cId="862897981" sldId="331"/>
            <ac:spMk id="39" creationId="{00000000-0000-0000-0000-000000000000}"/>
          </ac:spMkLst>
        </pc:spChg>
        <pc:grpChg chg="mod">
          <ac:chgData name="Dhiraj Sharma" userId="1fdf1bb0-90e0-4ec1-88f7-dab4d501ccbb" providerId="ADAL" clId="{35ACBBA6-4C97-4D93-8C83-D6E376631845}" dt="2019-07-15T19:50:40.060" v="4220" actId="1076"/>
          <ac:grpSpMkLst>
            <pc:docMk/>
            <pc:sldMk cId="862897981" sldId="331"/>
            <ac:grpSpMk id="55" creationId="{00000000-0000-0000-0000-000000000000}"/>
          </ac:grpSpMkLst>
        </pc:grpChg>
      </pc:sldChg>
      <pc:sldChg chg="modSp add">
        <pc:chgData name="Dhiraj Sharma" userId="1fdf1bb0-90e0-4ec1-88f7-dab4d501ccbb" providerId="ADAL" clId="{35ACBBA6-4C97-4D93-8C83-D6E376631845}" dt="2019-07-15T19:54:49.613" v="4305" actId="20577"/>
        <pc:sldMkLst>
          <pc:docMk/>
          <pc:sldMk cId="1008321611" sldId="332"/>
        </pc:sldMkLst>
        <pc:spChg chg="mod">
          <ac:chgData name="Dhiraj Sharma" userId="1fdf1bb0-90e0-4ec1-88f7-dab4d501ccbb" providerId="ADAL" clId="{35ACBBA6-4C97-4D93-8C83-D6E376631845}" dt="2019-07-15T19:54:16.258" v="4282" actId="14100"/>
          <ac:spMkLst>
            <pc:docMk/>
            <pc:sldMk cId="1008321611" sldId="332"/>
            <ac:spMk id="2" creationId="{00000000-0000-0000-0000-000000000000}"/>
          </ac:spMkLst>
        </pc:spChg>
        <pc:spChg chg="mod">
          <ac:chgData name="Dhiraj Sharma" userId="1fdf1bb0-90e0-4ec1-88f7-dab4d501ccbb" providerId="ADAL" clId="{35ACBBA6-4C97-4D93-8C83-D6E376631845}" dt="2019-07-15T19:54:49.613" v="4305" actId="20577"/>
          <ac:spMkLst>
            <pc:docMk/>
            <pc:sldMk cId="1008321611" sldId="332"/>
            <ac:spMk id="3" creationId="{00000000-0000-0000-0000-000000000000}"/>
          </ac:spMkLst>
        </pc:spChg>
      </pc:sldChg>
      <pc:sldChg chg="add del">
        <pc:chgData name="Dhiraj Sharma" userId="1fdf1bb0-90e0-4ec1-88f7-dab4d501ccbb" providerId="ADAL" clId="{35ACBBA6-4C97-4D93-8C83-D6E376631845}" dt="2019-07-15T20:01:08.196" v="4307" actId="2696"/>
        <pc:sldMkLst>
          <pc:docMk/>
          <pc:sldMk cId="762057861" sldId="333"/>
        </pc:sldMkLst>
      </pc:sldChg>
      <pc:sldChg chg="modSp add modAnim">
        <pc:chgData name="Dhiraj Sharma" userId="1fdf1bb0-90e0-4ec1-88f7-dab4d501ccbb" providerId="ADAL" clId="{35ACBBA6-4C97-4D93-8C83-D6E376631845}" dt="2019-07-15T21:32:51.221" v="4727" actId="20577"/>
        <pc:sldMkLst>
          <pc:docMk/>
          <pc:sldMk cId="3566820088" sldId="333"/>
        </pc:sldMkLst>
        <pc:spChg chg="mod">
          <ac:chgData name="Dhiraj Sharma" userId="1fdf1bb0-90e0-4ec1-88f7-dab4d501ccbb" providerId="ADAL" clId="{35ACBBA6-4C97-4D93-8C83-D6E376631845}" dt="2019-07-15T21:32:51.221" v="4727" actId="20577"/>
          <ac:spMkLst>
            <pc:docMk/>
            <pc:sldMk cId="3566820088" sldId="333"/>
            <ac:spMk id="3" creationId="{00000000-0000-0000-0000-000000000000}"/>
          </ac:spMkLst>
        </pc:spChg>
      </pc:sldChg>
      <pc:sldChg chg="modSp add">
        <pc:chgData name="Dhiraj Sharma" userId="1fdf1bb0-90e0-4ec1-88f7-dab4d501ccbb" providerId="ADAL" clId="{35ACBBA6-4C97-4D93-8C83-D6E376631845}" dt="2019-07-15T21:43:29.069" v="5357" actId="20577"/>
        <pc:sldMkLst>
          <pc:docMk/>
          <pc:sldMk cId="4030826995" sldId="334"/>
        </pc:sldMkLst>
        <pc:spChg chg="mod">
          <ac:chgData name="Dhiraj Sharma" userId="1fdf1bb0-90e0-4ec1-88f7-dab4d501ccbb" providerId="ADAL" clId="{35ACBBA6-4C97-4D93-8C83-D6E376631845}" dt="2019-07-15T21:43:29.069" v="5357" actId="20577"/>
          <ac:spMkLst>
            <pc:docMk/>
            <pc:sldMk cId="4030826995" sldId="334"/>
            <ac:spMk id="3" creationId="{00000000-0000-0000-0000-000000000000}"/>
          </ac:spMkLst>
        </pc:spChg>
      </pc:sldChg>
    </pc:docChg>
  </pc:docChgLst>
  <pc:docChgLst>
    <pc:chgData name="Dhiraj Sharma" userId="1fdf1bb0-90e0-4ec1-88f7-dab4d501ccbb" providerId="ADAL" clId="{54AAF723-0C17-42FC-BFDF-8B6D93309298}"/>
    <pc:docChg chg="undo redo custSel addSld delSld modSld sldOrd">
      <pc:chgData name="Dhiraj Sharma" userId="1fdf1bb0-90e0-4ec1-88f7-dab4d501ccbb" providerId="ADAL" clId="{54AAF723-0C17-42FC-BFDF-8B6D93309298}" dt="2019-07-16T10:03:03.705" v="6294" actId="20577"/>
      <pc:docMkLst>
        <pc:docMk/>
      </pc:docMkLst>
      <pc:sldChg chg="addSp modSp add setBg">
        <pc:chgData name="Dhiraj Sharma" userId="1fdf1bb0-90e0-4ec1-88f7-dab4d501ccbb" providerId="ADAL" clId="{54AAF723-0C17-42FC-BFDF-8B6D93309298}" dt="2019-07-16T07:22:26.253" v="2236" actId="20577"/>
        <pc:sldMkLst>
          <pc:docMk/>
          <pc:sldMk cId="3956445590" sldId="264"/>
        </pc:sldMkLst>
        <pc:spChg chg="add mod">
          <ac:chgData name="Dhiraj Sharma" userId="1fdf1bb0-90e0-4ec1-88f7-dab4d501ccbb" providerId="ADAL" clId="{54AAF723-0C17-42FC-BFDF-8B6D93309298}" dt="2019-07-16T07:22:26.253" v="2236" actId="20577"/>
          <ac:spMkLst>
            <pc:docMk/>
            <pc:sldMk cId="3956445590" sldId="264"/>
            <ac:spMk id="3" creationId="{DF6ACF1C-9088-4A73-BDF7-2A52F9495196}"/>
          </ac:spMkLst>
        </pc:spChg>
      </pc:sldChg>
      <pc:sldChg chg="modSp">
        <pc:chgData name="Dhiraj Sharma" userId="1fdf1bb0-90e0-4ec1-88f7-dab4d501ccbb" providerId="ADAL" clId="{54AAF723-0C17-42FC-BFDF-8B6D93309298}" dt="2019-07-16T07:23:25.160" v="2255" actId="20577"/>
        <pc:sldMkLst>
          <pc:docMk/>
          <pc:sldMk cId="4198834938" sldId="266"/>
        </pc:sldMkLst>
        <pc:spChg chg="mod">
          <ac:chgData name="Dhiraj Sharma" userId="1fdf1bb0-90e0-4ec1-88f7-dab4d501ccbb" providerId="ADAL" clId="{54AAF723-0C17-42FC-BFDF-8B6D93309298}" dt="2019-07-16T07:23:25.160" v="2255" actId="20577"/>
          <ac:spMkLst>
            <pc:docMk/>
            <pc:sldMk cId="4198834938" sldId="266"/>
            <ac:spMk id="3" creationId="{00000000-0000-0000-0000-000000000000}"/>
          </ac:spMkLst>
        </pc:spChg>
      </pc:sldChg>
      <pc:sldChg chg="addSp modSp add setBg">
        <pc:chgData name="Dhiraj Sharma" userId="1fdf1bb0-90e0-4ec1-88f7-dab4d501ccbb" providerId="ADAL" clId="{54AAF723-0C17-42FC-BFDF-8B6D93309298}" dt="2019-07-16T07:19:59.675" v="2216" actId="20577"/>
        <pc:sldMkLst>
          <pc:docMk/>
          <pc:sldMk cId="34336405" sldId="271"/>
        </pc:sldMkLst>
        <pc:spChg chg="add mod">
          <ac:chgData name="Dhiraj Sharma" userId="1fdf1bb0-90e0-4ec1-88f7-dab4d501ccbb" providerId="ADAL" clId="{54AAF723-0C17-42FC-BFDF-8B6D93309298}" dt="2019-07-16T07:19:59.675" v="2216" actId="20577"/>
          <ac:spMkLst>
            <pc:docMk/>
            <pc:sldMk cId="34336405" sldId="271"/>
            <ac:spMk id="3" creationId="{C7D7425D-7F49-405F-A744-A9FA71B686AB}"/>
          </ac:spMkLst>
        </pc:spChg>
      </pc:sldChg>
      <pc:sldChg chg="modSp">
        <pc:chgData name="Dhiraj Sharma" userId="1fdf1bb0-90e0-4ec1-88f7-dab4d501ccbb" providerId="ADAL" clId="{54AAF723-0C17-42FC-BFDF-8B6D93309298}" dt="2019-07-16T09:48:30.395" v="5539" actId="20577"/>
        <pc:sldMkLst>
          <pc:docMk/>
          <pc:sldMk cId="1617734534" sldId="273"/>
        </pc:sldMkLst>
        <pc:spChg chg="mod">
          <ac:chgData name="Dhiraj Sharma" userId="1fdf1bb0-90e0-4ec1-88f7-dab4d501ccbb" providerId="ADAL" clId="{54AAF723-0C17-42FC-BFDF-8B6D93309298}" dt="2019-07-16T09:48:30.395" v="5539" actId="20577"/>
          <ac:spMkLst>
            <pc:docMk/>
            <pc:sldMk cId="1617734534" sldId="273"/>
            <ac:spMk id="3" creationId="{00000000-0000-0000-0000-000000000000}"/>
          </ac:spMkLst>
        </pc:spChg>
      </pc:sldChg>
      <pc:sldChg chg="modSp modAnim">
        <pc:chgData name="Dhiraj Sharma" userId="1fdf1bb0-90e0-4ec1-88f7-dab4d501ccbb" providerId="ADAL" clId="{54AAF723-0C17-42FC-BFDF-8B6D93309298}" dt="2019-07-16T09:55:17.516" v="5918" actId="20577"/>
        <pc:sldMkLst>
          <pc:docMk/>
          <pc:sldMk cId="2589531620" sldId="280"/>
        </pc:sldMkLst>
        <pc:spChg chg="mod">
          <ac:chgData name="Dhiraj Sharma" userId="1fdf1bb0-90e0-4ec1-88f7-dab4d501ccbb" providerId="ADAL" clId="{54AAF723-0C17-42FC-BFDF-8B6D93309298}" dt="2019-07-16T09:55:17.516" v="5918" actId="20577"/>
          <ac:spMkLst>
            <pc:docMk/>
            <pc:sldMk cId="2589531620" sldId="280"/>
            <ac:spMk id="3" creationId="{00000000-0000-0000-0000-000000000000}"/>
          </ac:spMkLst>
        </pc:spChg>
      </pc:sldChg>
      <pc:sldChg chg="modSp add">
        <pc:chgData name="Dhiraj Sharma" userId="1fdf1bb0-90e0-4ec1-88f7-dab4d501ccbb" providerId="ADAL" clId="{54AAF723-0C17-42FC-BFDF-8B6D93309298}" dt="2019-07-16T07:14:53.599" v="2038" actId="14100"/>
        <pc:sldMkLst>
          <pc:docMk/>
          <pc:sldMk cId="3728119121" sldId="282"/>
        </pc:sldMkLst>
        <pc:spChg chg="mod">
          <ac:chgData name="Dhiraj Sharma" userId="1fdf1bb0-90e0-4ec1-88f7-dab4d501ccbb" providerId="ADAL" clId="{54AAF723-0C17-42FC-BFDF-8B6D93309298}" dt="2019-07-16T07:14:32.620" v="2036" actId="1076"/>
          <ac:spMkLst>
            <pc:docMk/>
            <pc:sldMk cId="3728119121" sldId="282"/>
            <ac:spMk id="2" creationId="{00000000-0000-0000-0000-000000000000}"/>
          </ac:spMkLst>
        </pc:spChg>
        <pc:spChg chg="mod">
          <ac:chgData name="Dhiraj Sharma" userId="1fdf1bb0-90e0-4ec1-88f7-dab4d501ccbb" providerId="ADAL" clId="{54AAF723-0C17-42FC-BFDF-8B6D93309298}" dt="2019-07-16T07:14:53.599" v="2038" actId="14100"/>
          <ac:spMkLst>
            <pc:docMk/>
            <pc:sldMk cId="3728119121" sldId="282"/>
            <ac:spMk id="3" creationId="{00000000-0000-0000-0000-000000000000}"/>
          </ac:spMkLst>
        </pc:spChg>
      </pc:sldChg>
      <pc:sldChg chg="modSp add">
        <pc:chgData name="Dhiraj Sharma" userId="1fdf1bb0-90e0-4ec1-88f7-dab4d501ccbb" providerId="ADAL" clId="{54AAF723-0C17-42FC-BFDF-8B6D93309298}" dt="2019-07-16T07:15:38.432" v="2050" actId="20577"/>
        <pc:sldMkLst>
          <pc:docMk/>
          <pc:sldMk cId="1170568782" sldId="283"/>
        </pc:sldMkLst>
        <pc:spChg chg="mod">
          <ac:chgData name="Dhiraj Sharma" userId="1fdf1bb0-90e0-4ec1-88f7-dab4d501ccbb" providerId="ADAL" clId="{54AAF723-0C17-42FC-BFDF-8B6D93309298}" dt="2019-07-16T07:15:12.781" v="2040" actId="1076"/>
          <ac:spMkLst>
            <pc:docMk/>
            <pc:sldMk cId="1170568782" sldId="283"/>
            <ac:spMk id="2" creationId="{00000000-0000-0000-0000-000000000000}"/>
          </ac:spMkLst>
        </pc:spChg>
        <pc:spChg chg="mod">
          <ac:chgData name="Dhiraj Sharma" userId="1fdf1bb0-90e0-4ec1-88f7-dab4d501ccbb" providerId="ADAL" clId="{54AAF723-0C17-42FC-BFDF-8B6D93309298}" dt="2019-07-16T07:15:38.432" v="2050" actId="20577"/>
          <ac:spMkLst>
            <pc:docMk/>
            <pc:sldMk cId="1170568782" sldId="283"/>
            <ac:spMk id="3" creationId="{00000000-0000-0000-0000-000000000000}"/>
          </ac:spMkLst>
        </pc:spChg>
      </pc:sldChg>
      <pc:sldChg chg="modSp add">
        <pc:chgData name="Dhiraj Sharma" userId="1fdf1bb0-90e0-4ec1-88f7-dab4d501ccbb" providerId="ADAL" clId="{54AAF723-0C17-42FC-BFDF-8B6D93309298}" dt="2019-07-16T07:16:31.591" v="2056" actId="20577"/>
        <pc:sldMkLst>
          <pc:docMk/>
          <pc:sldMk cId="3439521111" sldId="284"/>
        </pc:sldMkLst>
        <pc:spChg chg="mod">
          <ac:chgData name="Dhiraj Sharma" userId="1fdf1bb0-90e0-4ec1-88f7-dab4d501ccbb" providerId="ADAL" clId="{54AAF723-0C17-42FC-BFDF-8B6D93309298}" dt="2019-07-16T07:15:55.974" v="2052" actId="1076"/>
          <ac:spMkLst>
            <pc:docMk/>
            <pc:sldMk cId="3439521111" sldId="284"/>
            <ac:spMk id="2" creationId="{00000000-0000-0000-0000-000000000000}"/>
          </ac:spMkLst>
        </pc:spChg>
        <pc:spChg chg="mod">
          <ac:chgData name="Dhiraj Sharma" userId="1fdf1bb0-90e0-4ec1-88f7-dab4d501ccbb" providerId="ADAL" clId="{54AAF723-0C17-42FC-BFDF-8B6D93309298}" dt="2019-07-16T07:16:31.591" v="2056" actId="20577"/>
          <ac:spMkLst>
            <pc:docMk/>
            <pc:sldMk cId="3439521111" sldId="284"/>
            <ac:spMk id="3" creationId="{00000000-0000-0000-0000-000000000000}"/>
          </ac:spMkLst>
        </pc:spChg>
      </pc:sldChg>
      <pc:sldChg chg="addSp modSp add setBg">
        <pc:chgData name="Dhiraj Sharma" userId="1fdf1bb0-90e0-4ec1-88f7-dab4d501ccbb" providerId="ADAL" clId="{54AAF723-0C17-42FC-BFDF-8B6D93309298}" dt="2019-07-16T07:13:59.325" v="2032" actId="2711"/>
        <pc:sldMkLst>
          <pc:docMk/>
          <pc:sldMk cId="319647472" sldId="291"/>
        </pc:sldMkLst>
        <pc:spChg chg="add mod">
          <ac:chgData name="Dhiraj Sharma" userId="1fdf1bb0-90e0-4ec1-88f7-dab4d501ccbb" providerId="ADAL" clId="{54AAF723-0C17-42FC-BFDF-8B6D93309298}" dt="2019-07-16T07:13:59.325" v="2032" actId="2711"/>
          <ac:spMkLst>
            <pc:docMk/>
            <pc:sldMk cId="319647472" sldId="291"/>
            <ac:spMk id="3" creationId="{B11798B7-A9EC-4BFD-B521-56683F71EDF3}"/>
          </ac:spMkLst>
        </pc:spChg>
      </pc:sldChg>
      <pc:sldChg chg="modSp modAnim">
        <pc:chgData name="Dhiraj Sharma" userId="1fdf1bb0-90e0-4ec1-88f7-dab4d501ccbb" providerId="ADAL" clId="{54AAF723-0C17-42FC-BFDF-8B6D93309298}" dt="2019-07-16T07:18:42.802" v="2186" actId="6549"/>
        <pc:sldMkLst>
          <pc:docMk/>
          <pc:sldMk cId="2491212589" sldId="292"/>
        </pc:sldMkLst>
        <pc:spChg chg="mod">
          <ac:chgData name="Dhiraj Sharma" userId="1fdf1bb0-90e0-4ec1-88f7-dab4d501ccbb" providerId="ADAL" clId="{54AAF723-0C17-42FC-BFDF-8B6D93309298}" dt="2019-07-16T07:18:42.802" v="2186" actId="6549"/>
          <ac:spMkLst>
            <pc:docMk/>
            <pc:sldMk cId="2491212589" sldId="292"/>
            <ac:spMk id="3" creationId="{00000000-0000-0000-0000-000000000000}"/>
          </ac:spMkLst>
        </pc:spChg>
      </pc:sldChg>
      <pc:sldChg chg="modSp del ord">
        <pc:chgData name="Dhiraj Sharma" userId="1fdf1bb0-90e0-4ec1-88f7-dab4d501ccbb" providerId="ADAL" clId="{54AAF723-0C17-42FC-BFDF-8B6D93309298}" dt="2019-07-16T07:42:38.393" v="2504" actId="2696"/>
        <pc:sldMkLst>
          <pc:docMk/>
          <pc:sldMk cId="143752826" sldId="293"/>
        </pc:sldMkLst>
        <pc:spChg chg="mod">
          <ac:chgData name="Dhiraj Sharma" userId="1fdf1bb0-90e0-4ec1-88f7-dab4d501ccbb" providerId="ADAL" clId="{54AAF723-0C17-42FC-BFDF-8B6D93309298}" dt="2019-07-16T07:04:42.737" v="1798" actId="14100"/>
          <ac:spMkLst>
            <pc:docMk/>
            <pc:sldMk cId="143752826" sldId="293"/>
            <ac:spMk id="2" creationId="{00000000-0000-0000-0000-000000000000}"/>
          </ac:spMkLst>
        </pc:spChg>
        <pc:spChg chg="mod">
          <ac:chgData name="Dhiraj Sharma" userId="1fdf1bb0-90e0-4ec1-88f7-dab4d501ccbb" providerId="ADAL" clId="{54AAF723-0C17-42FC-BFDF-8B6D93309298}" dt="2019-07-16T07:33:14.435" v="2322" actId="20577"/>
          <ac:spMkLst>
            <pc:docMk/>
            <pc:sldMk cId="143752826" sldId="293"/>
            <ac:spMk id="3" creationId="{00000000-0000-0000-0000-000000000000}"/>
          </ac:spMkLst>
        </pc:spChg>
      </pc:sldChg>
      <pc:sldChg chg="modSp add">
        <pc:chgData name="Dhiraj Sharma" userId="1fdf1bb0-90e0-4ec1-88f7-dab4d501ccbb" providerId="ADAL" clId="{54AAF723-0C17-42FC-BFDF-8B6D93309298}" dt="2019-07-16T09:20:53.666" v="5416" actId="27636"/>
        <pc:sldMkLst>
          <pc:docMk/>
          <pc:sldMk cId="4008987198" sldId="302"/>
        </pc:sldMkLst>
        <pc:spChg chg="mod">
          <ac:chgData name="Dhiraj Sharma" userId="1fdf1bb0-90e0-4ec1-88f7-dab4d501ccbb" providerId="ADAL" clId="{54AAF723-0C17-42FC-BFDF-8B6D93309298}" dt="2019-07-16T07:09:23.460" v="1902" actId="20577"/>
          <ac:spMkLst>
            <pc:docMk/>
            <pc:sldMk cId="4008987198" sldId="302"/>
            <ac:spMk id="2" creationId="{00000000-0000-0000-0000-000000000000}"/>
          </ac:spMkLst>
        </pc:spChg>
        <pc:spChg chg="mod">
          <ac:chgData name="Dhiraj Sharma" userId="1fdf1bb0-90e0-4ec1-88f7-dab4d501ccbb" providerId="ADAL" clId="{54AAF723-0C17-42FC-BFDF-8B6D93309298}" dt="2019-07-16T09:20:53.666" v="5416" actId="27636"/>
          <ac:spMkLst>
            <pc:docMk/>
            <pc:sldMk cId="4008987198" sldId="302"/>
            <ac:spMk id="3" creationId="{00000000-0000-0000-0000-000000000000}"/>
          </ac:spMkLst>
        </pc:spChg>
      </pc:sldChg>
      <pc:sldChg chg="modSp add">
        <pc:chgData name="Dhiraj Sharma" userId="1fdf1bb0-90e0-4ec1-88f7-dab4d501ccbb" providerId="ADAL" clId="{54AAF723-0C17-42FC-BFDF-8B6D93309298}" dt="2019-07-16T07:10:51.647" v="1959" actId="20577"/>
        <pc:sldMkLst>
          <pc:docMk/>
          <pc:sldMk cId="2979474747" sldId="303"/>
        </pc:sldMkLst>
        <pc:spChg chg="mod">
          <ac:chgData name="Dhiraj Sharma" userId="1fdf1bb0-90e0-4ec1-88f7-dab4d501ccbb" providerId="ADAL" clId="{54AAF723-0C17-42FC-BFDF-8B6D93309298}" dt="2019-07-16T07:10:51.647" v="1959" actId="20577"/>
          <ac:spMkLst>
            <pc:docMk/>
            <pc:sldMk cId="2979474747" sldId="303"/>
            <ac:spMk id="2" creationId="{00000000-0000-0000-0000-000000000000}"/>
          </ac:spMkLst>
        </pc:spChg>
        <pc:spChg chg="mod">
          <ac:chgData name="Dhiraj Sharma" userId="1fdf1bb0-90e0-4ec1-88f7-dab4d501ccbb" providerId="ADAL" clId="{54AAF723-0C17-42FC-BFDF-8B6D93309298}" dt="2019-07-16T07:10:43.707" v="1957" actId="27636"/>
          <ac:spMkLst>
            <pc:docMk/>
            <pc:sldMk cId="2979474747" sldId="303"/>
            <ac:spMk id="3" creationId="{00000000-0000-0000-0000-000000000000}"/>
          </ac:spMkLst>
        </pc:spChg>
      </pc:sldChg>
      <pc:sldChg chg="modSp add">
        <pc:chgData name="Dhiraj Sharma" userId="1fdf1bb0-90e0-4ec1-88f7-dab4d501ccbb" providerId="ADAL" clId="{54AAF723-0C17-42FC-BFDF-8B6D93309298}" dt="2019-07-16T07:14:07.511" v="2034" actId="20577"/>
        <pc:sldMkLst>
          <pc:docMk/>
          <pc:sldMk cId="3016645750" sldId="304"/>
        </pc:sldMkLst>
        <pc:spChg chg="mod">
          <ac:chgData name="Dhiraj Sharma" userId="1fdf1bb0-90e0-4ec1-88f7-dab4d501ccbb" providerId="ADAL" clId="{54AAF723-0C17-42FC-BFDF-8B6D93309298}" dt="2019-07-16T07:14:07.511" v="2034" actId="20577"/>
          <ac:spMkLst>
            <pc:docMk/>
            <pc:sldMk cId="3016645750" sldId="304"/>
            <ac:spMk id="2" creationId="{00000000-0000-0000-0000-000000000000}"/>
          </ac:spMkLst>
        </pc:spChg>
        <pc:spChg chg="mod">
          <ac:chgData name="Dhiraj Sharma" userId="1fdf1bb0-90e0-4ec1-88f7-dab4d501ccbb" providerId="ADAL" clId="{54AAF723-0C17-42FC-BFDF-8B6D93309298}" dt="2019-07-16T07:12:23.187" v="2021" actId="6549"/>
          <ac:spMkLst>
            <pc:docMk/>
            <pc:sldMk cId="3016645750" sldId="304"/>
            <ac:spMk id="3" creationId="{00000000-0000-0000-0000-000000000000}"/>
          </ac:spMkLst>
        </pc:spChg>
      </pc:sldChg>
      <pc:sldChg chg="modSp">
        <pc:chgData name="Dhiraj Sharma" userId="1fdf1bb0-90e0-4ec1-88f7-dab4d501ccbb" providerId="ADAL" clId="{54AAF723-0C17-42FC-BFDF-8B6D93309298}" dt="2019-07-16T07:24:57.518" v="2279" actId="20577"/>
        <pc:sldMkLst>
          <pc:docMk/>
          <pc:sldMk cId="1041024031" sldId="312"/>
        </pc:sldMkLst>
        <pc:spChg chg="mod">
          <ac:chgData name="Dhiraj Sharma" userId="1fdf1bb0-90e0-4ec1-88f7-dab4d501ccbb" providerId="ADAL" clId="{54AAF723-0C17-42FC-BFDF-8B6D93309298}" dt="2019-07-16T07:24:57.518" v="2279" actId="20577"/>
          <ac:spMkLst>
            <pc:docMk/>
            <pc:sldMk cId="1041024031" sldId="312"/>
            <ac:spMk id="3" creationId="{00000000-0000-0000-0000-000000000000}"/>
          </ac:spMkLst>
        </pc:spChg>
      </pc:sldChg>
      <pc:sldChg chg="modSp">
        <pc:chgData name="Dhiraj Sharma" userId="1fdf1bb0-90e0-4ec1-88f7-dab4d501ccbb" providerId="ADAL" clId="{54AAF723-0C17-42FC-BFDF-8B6D93309298}" dt="2019-07-16T07:23:32.789" v="2259" actId="20577"/>
        <pc:sldMkLst>
          <pc:docMk/>
          <pc:sldMk cId="3203485943" sldId="315"/>
        </pc:sldMkLst>
        <pc:spChg chg="mod">
          <ac:chgData name="Dhiraj Sharma" userId="1fdf1bb0-90e0-4ec1-88f7-dab4d501ccbb" providerId="ADAL" clId="{54AAF723-0C17-42FC-BFDF-8B6D93309298}" dt="2019-07-16T07:23:32.789" v="2259" actId="20577"/>
          <ac:spMkLst>
            <pc:docMk/>
            <pc:sldMk cId="3203485943" sldId="315"/>
            <ac:spMk id="4" creationId="{00000000-0000-0000-0000-000000000000}"/>
          </ac:spMkLst>
        </pc:spChg>
      </pc:sldChg>
      <pc:sldChg chg="modSp">
        <pc:chgData name="Dhiraj Sharma" userId="1fdf1bb0-90e0-4ec1-88f7-dab4d501ccbb" providerId="ADAL" clId="{54AAF723-0C17-42FC-BFDF-8B6D93309298}" dt="2019-07-16T07:32:59.705" v="2299" actId="6549"/>
        <pc:sldMkLst>
          <pc:docMk/>
          <pc:sldMk cId="1229343585" sldId="316"/>
        </pc:sldMkLst>
        <pc:spChg chg="mod">
          <ac:chgData name="Dhiraj Sharma" userId="1fdf1bb0-90e0-4ec1-88f7-dab4d501ccbb" providerId="ADAL" clId="{54AAF723-0C17-42FC-BFDF-8B6D93309298}" dt="2019-07-16T07:32:59.705" v="2299" actId="6549"/>
          <ac:spMkLst>
            <pc:docMk/>
            <pc:sldMk cId="1229343585" sldId="316"/>
            <ac:spMk id="3" creationId="{00000000-0000-0000-0000-000000000000}"/>
          </ac:spMkLst>
        </pc:spChg>
      </pc:sldChg>
      <pc:sldChg chg="modSp">
        <pc:chgData name="Dhiraj Sharma" userId="1fdf1bb0-90e0-4ec1-88f7-dab4d501ccbb" providerId="ADAL" clId="{54AAF723-0C17-42FC-BFDF-8B6D93309298}" dt="2019-07-16T07:43:06.746" v="2509" actId="20577"/>
        <pc:sldMkLst>
          <pc:docMk/>
          <pc:sldMk cId="3409179613" sldId="317"/>
        </pc:sldMkLst>
        <pc:graphicFrameChg chg="mod modGraphic">
          <ac:chgData name="Dhiraj Sharma" userId="1fdf1bb0-90e0-4ec1-88f7-dab4d501ccbb" providerId="ADAL" clId="{54AAF723-0C17-42FC-BFDF-8B6D93309298}" dt="2019-07-16T07:43:06.746" v="2509" actId="20577"/>
          <ac:graphicFrameMkLst>
            <pc:docMk/>
            <pc:sldMk cId="3409179613" sldId="317"/>
            <ac:graphicFrameMk id="4" creationId="{00000000-0000-0000-0000-000000000000}"/>
          </ac:graphicFrameMkLst>
        </pc:graphicFrameChg>
      </pc:sldChg>
      <pc:sldChg chg="modSp">
        <pc:chgData name="Dhiraj Sharma" userId="1fdf1bb0-90e0-4ec1-88f7-dab4d501ccbb" providerId="ADAL" clId="{54AAF723-0C17-42FC-BFDF-8B6D93309298}" dt="2019-07-16T07:40:18.131" v="2492" actId="20577"/>
        <pc:sldMkLst>
          <pc:docMk/>
          <pc:sldMk cId="1732682733" sldId="318"/>
        </pc:sldMkLst>
        <pc:graphicFrameChg chg="mod modGraphic">
          <ac:chgData name="Dhiraj Sharma" userId="1fdf1bb0-90e0-4ec1-88f7-dab4d501ccbb" providerId="ADAL" clId="{54AAF723-0C17-42FC-BFDF-8B6D93309298}" dt="2019-07-16T07:40:18.131" v="2492" actId="20577"/>
          <ac:graphicFrameMkLst>
            <pc:docMk/>
            <pc:sldMk cId="1732682733" sldId="318"/>
            <ac:graphicFrameMk id="4" creationId="{00000000-0000-0000-0000-000000000000}"/>
          </ac:graphicFrameMkLst>
        </pc:graphicFrameChg>
      </pc:sldChg>
      <pc:sldChg chg="modSp">
        <pc:chgData name="Dhiraj Sharma" userId="1fdf1bb0-90e0-4ec1-88f7-dab4d501ccbb" providerId="ADAL" clId="{54AAF723-0C17-42FC-BFDF-8B6D93309298}" dt="2019-07-16T09:22:37.568" v="5430" actId="20577"/>
        <pc:sldMkLst>
          <pc:docMk/>
          <pc:sldMk cId="4150985698" sldId="321"/>
        </pc:sldMkLst>
        <pc:spChg chg="mod">
          <ac:chgData name="Dhiraj Sharma" userId="1fdf1bb0-90e0-4ec1-88f7-dab4d501ccbb" providerId="ADAL" clId="{54AAF723-0C17-42FC-BFDF-8B6D93309298}" dt="2019-07-16T09:22:37.568" v="5430" actId="20577"/>
          <ac:spMkLst>
            <pc:docMk/>
            <pc:sldMk cId="4150985698" sldId="321"/>
            <ac:spMk id="10" creationId="{C5753233-325D-48AB-B505-BA07073236A7}"/>
          </ac:spMkLst>
        </pc:spChg>
      </pc:sldChg>
      <pc:sldChg chg="addSp delSp modSp delAnim modAnim">
        <pc:chgData name="Dhiraj Sharma" userId="1fdf1bb0-90e0-4ec1-88f7-dab4d501ccbb" providerId="ADAL" clId="{54AAF723-0C17-42FC-BFDF-8B6D93309298}" dt="2019-07-16T09:46:23.200" v="5530" actId="478"/>
        <pc:sldMkLst>
          <pc:docMk/>
          <pc:sldMk cId="931224851" sldId="323"/>
        </pc:sldMkLst>
        <pc:spChg chg="mod">
          <ac:chgData name="Dhiraj Sharma" userId="1fdf1bb0-90e0-4ec1-88f7-dab4d501ccbb" providerId="ADAL" clId="{54AAF723-0C17-42FC-BFDF-8B6D93309298}" dt="2019-07-16T09:42:03.469" v="5511" actId="1037"/>
          <ac:spMkLst>
            <pc:docMk/>
            <pc:sldMk cId="931224851" sldId="323"/>
            <ac:spMk id="19" creationId="{00000000-0000-0000-0000-000000000000}"/>
          </ac:spMkLst>
        </pc:spChg>
        <pc:spChg chg="add del mod">
          <ac:chgData name="Dhiraj Sharma" userId="1fdf1bb0-90e0-4ec1-88f7-dab4d501ccbb" providerId="ADAL" clId="{54AAF723-0C17-42FC-BFDF-8B6D93309298}" dt="2019-07-16T09:46:23.200" v="5530" actId="478"/>
          <ac:spMkLst>
            <pc:docMk/>
            <pc:sldMk cId="931224851" sldId="323"/>
            <ac:spMk id="29" creationId="{009C5F55-0288-4F87-ABC4-A267769F17D3}"/>
          </ac:spMkLst>
        </pc:spChg>
        <pc:cxnChg chg="add del mod">
          <ac:chgData name="Dhiraj Sharma" userId="1fdf1bb0-90e0-4ec1-88f7-dab4d501ccbb" providerId="ADAL" clId="{54AAF723-0C17-42FC-BFDF-8B6D93309298}" dt="2019-07-16T09:46:20.487" v="5529" actId="478"/>
          <ac:cxnSpMkLst>
            <pc:docMk/>
            <pc:sldMk cId="931224851" sldId="323"/>
            <ac:cxnSpMk id="26" creationId="{E0C35A00-CE16-4466-A17D-87136316FB8C}"/>
          </ac:cxnSpMkLst>
        </pc:cxnChg>
      </pc:sldChg>
      <pc:sldChg chg="delSp modSp add">
        <pc:chgData name="Dhiraj Sharma" userId="1fdf1bb0-90e0-4ec1-88f7-dab4d501ccbb" providerId="ADAL" clId="{54AAF723-0C17-42FC-BFDF-8B6D93309298}" dt="2019-07-16T07:07:27.546" v="1819" actId="478"/>
        <pc:sldMkLst>
          <pc:docMk/>
          <pc:sldMk cId="1181658782" sldId="325"/>
        </pc:sldMkLst>
        <pc:spChg chg="mod">
          <ac:chgData name="Dhiraj Sharma" userId="1fdf1bb0-90e0-4ec1-88f7-dab4d501ccbb" providerId="ADAL" clId="{54AAF723-0C17-42FC-BFDF-8B6D93309298}" dt="2019-07-16T07:06:02.006" v="1810" actId="108"/>
          <ac:spMkLst>
            <pc:docMk/>
            <pc:sldMk cId="1181658782" sldId="325"/>
            <ac:spMk id="2" creationId="{00000000-0000-0000-0000-000000000000}"/>
          </ac:spMkLst>
        </pc:spChg>
        <pc:spChg chg="mod">
          <ac:chgData name="Dhiraj Sharma" userId="1fdf1bb0-90e0-4ec1-88f7-dab4d501ccbb" providerId="ADAL" clId="{54AAF723-0C17-42FC-BFDF-8B6D93309298}" dt="2019-07-16T07:07:15.065" v="1818" actId="20577"/>
          <ac:spMkLst>
            <pc:docMk/>
            <pc:sldMk cId="1181658782" sldId="325"/>
            <ac:spMk id="3" creationId="{00000000-0000-0000-0000-000000000000}"/>
          </ac:spMkLst>
        </pc:spChg>
        <pc:spChg chg="del">
          <ac:chgData name="Dhiraj Sharma" userId="1fdf1bb0-90e0-4ec1-88f7-dab4d501ccbb" providerId="ADAL" clId="{54AAF723-0C17-42FC-BFDF-8B6D93309298}" dt="2019-07-16T07:07:27.546" v="1819" actId="478"/>
          <ac:spMkLst>
            <pc:docMk/>
            <pc:sldMk cId="1181658782" sldId="325"/>
            <ac:spMk id="4" creationId="{00000000-0000-0000-0000-000000000000}"/>
          </ac:spMkLst>
        </pc:spChg>
      </pc:sldChg>
      <pc:sldChg chg="modSp">
        <pc:chgData name="Dhiraj Sharma" userId="1fdf1bb0-90e0-4ec1-88f7-dab4d501ccbb" providerId="ADAL" clId="{54AAF723-0C17-42FC-BFDF-8B6D93309298}" dt="2019-07-16T09:21:54.297" v="5421" actId="14100"/>
        <pc:sldMkLst>
          <pc:docMk/>
          <pc:sldMk cId="3783340914" sldId="326"/>
        </pc:sldMkLst>
        <pc:graphicFrameChg chg="mod modGraphic">
          <ac:chgData name="Dhiraj Sharma" userId="1fdf1bb0-90e0-4ec1-88f7-dab4d501ccbb" providerId="ADAL" clId="{54AAF723-0C17-42FC-BFDF-8B6D93309298}" dt="2019-07-16T09:21:54.297" v="5421" actId="14100"/>
          <ac:graphicFrameMkLst>
            <pc:docMk/>
            <pc:sldMk cId="3783340914" sldId="326"/>
            <ac:graphicFrameMk id="9" creationId="{00000000-0000-0000-0000-000000000000}"/>
          </ac:graphicFrameMkLst>
        </pc:graphicFrameChg>
      </pc:sldChg>
      <pc:sldChg chg="del">
        <pc:chgData name="Dhiraj Sharma" userId="1fdf1bb0-90e0-4ec1-88f7-dab4d501ccbb" providerId="ADAL" clId="{54AAF723-0C17-42FC-BFDF-8B6D93309298}" dt="2019-07-16T07:19:39.648" v="2208" actId="2696"/>
        <pc:sldMkLst>
          <pc:docMk/>
          <pc:sldMk cId="1754952262" sldId="328"/>
        </pc:sldMkLst>
      </pc:sldChg>
      <pc:sldChg chg="modSp">
        <pc:chgData name="Dhiraj Sharma" userId="1fdf1bb0-90e0-4ec1-88f7-dab4d501ccbb" providerId="ADAL" clId="{54AAF723-0C17-42FC-BFDF-8B6D93309298}" dt="2019-07-16T09:07:00.747" v="4723"/>
        <pc:sldMkLst>
          <pc:docMk/>
          <pc:sldMk cId="3142964870" sldId="329"/>
        </pc:sldMkLst>
        <pc:spChg chg="mod">
          <ac:chgData name="Dhiraj Sharma" userId="1fdf1bb0-90e0-4ec1-88f7-dab4d501ccbb" providerId="ADAL" clId="{54AAF723-0C17-42FC-BFDF-8B6D93309298}" dt="2019-07-16T09:07:00.747" v="4723"/>
          <ac:spMkLst>
            <pc:docMk/>
            <pc:sldMk cId="3142964870" sldId="329"/>
            <ac:spMk id="3" creationId="{00000000-0000-0000-0000-000000000000}"/>
          </ac:spMkLst>
        </pc:spChg>
      </pc:sldChg>
      <pc:sldChg chg="modSp">
        <pc:chgData name="Dhiraj Sharma" userId="1fdf1bb0-90e0-4ec1-88f7-dab4d501ccbb" providerId="ADAL" clId="{54AAF723-0C17-42FC-BFDF-8B6D93309298}" dt="2019-07-16T07:23:44.286" v="2260" actId="1076"/>
        <pc:sldMkLst>
          <pc:docMk/>
          <pc:sldMk cId="1713888863" sldId="330"/>
        </pc:sldMkLst>
        <pc:spChg chg="mod">
          <ac:chgData name="Dhiraj Sharma" userId="1fdf1bb0-90e0-4ec1-88f7-dab4d501ccbb" providerId="ADAL" clId="{54AAF723-0C17-42FC-BFDF-8B6D93309298}" dt="2019-07-16T07:23:44.286" v="2260" actId="1076"/>
          <ac:spMkLst>
            <pc:docMk/>
            <pc:sldMk cId="1713888863" sldId="330"/>
            <ac:spMk id="2" creationId="{00000000-0000-0000-0000-000000000000}"/>
          </ac:spMkLst>
        </pc:spChg>
      </pc:sldChg>
      <pc:sldChg chg="modSp">
        <pc:chgData name="Dhiraj Sharma" userId="1fdf1bb0-90e0-4ec1-88f7-dab4d501ccbb" providerId="ADAL" clId="{54AAF723-0C17-42FC-BFDF-8B6D93309298}" dt="2019-07-16T09:22:56.466" v="5435" actId="20577"/>
        <pc:sldMkLst>
          <pc:docMk/>
          <pc:sldMk cId="862897981" sldId="331"/>
        </pc:sldMkLst>
        <pc:spChg chg="mod">
          <ac:chgData name="Dhiraj Sharma" userId="1fdf1bb0-90e0-4ec1-88f7-dab4d501ccbb" providerId="ADAL" clId="{54AAF723-0C17-42FC-BFDF-8B6D93309298}" dt="2019-07-16T09:22:56.466" v="5435" actId="20577"/>
          <ac:spMkLst>
            <pc:docMk/>
            <pc:sldMk cId="862897981" sldId="331"/>
            <ac:spMk id="3" creationId="{00000000-0000-0000-0000-000000000000}"/>
          </ac:spMkLst>
        </pc:spChg>
      </pc:sldChg>
      <pc:sldChg chg="modSp">
        <pc:chgData name="Dhiraj Sharma" userId="1fdf1bb0-90e0-4ec1-88f7-dab4d501ccbb" providerId="ADAL" clId="{54AAF723-0C17-42FC-BFDF-8B6D93309298}" dt="2019-07-16T07:41:34.709" v="2502" actId="5793"/>
        <pc:sldMkLst>
          <pc:docMk/>
          <pc:sldMk cId="3566820088" sldId="333"/>
        </pc:sldMkLst>
        <pc:spChg chg="mod">
          <ac:chgData name="Dhiraj Sharma" userId="1fdf1bb0-90e0-4ec1-88f7-dab4d501ccbb" providerId="ADAL" clId="{54AAF723-0C17-42FC-BFDF-8B6D93309298}" dt="2019-07-16T07:04:48.547" v="1799" actId="108"/>
          <ac:spMkLst>
            <pc:docMk/>
            <pc:sldMk cId="3566820088" sldId="333"/>
            <ac:spMk id="2" creationId="{00000000-0000-0000-0000-000000000000}"/>
          </ac:spMkLst>
        </pc:spChg>
        <pc:spChg chg="mod">
          <ac:chgData name="Dhiraj Sharma" userId="1fdf1bb0-90e0-4ec1-88f7-dab4d501ccbb" providerId="ADAL" clId="{54AAF723-0C17-42FC-BFDF-8B6D93309298}" dt="2019-07-16T07:41:34.709" v="2502" actId="5793"/>
          <ac:spMkLst>
            <pc:docMk/>
            <pc:sldMk cId="3566820088" sldId="333"/>
            <ac:spMk id="3" creationId="{00000000-0000-0000-0000-000000000000}"/>
          </ac:spMkLst>
        </pc:spChg>
      </pc:sldChg>
      <pc:sldChg chg="modSp">
        <pc:chgData name="Dhiraj Sharma" userId="1fdf1bb0-90e0-4ec1-88f7-dab4d501ccbb" providerId="ADAL" clId="{54AAF723-0C17-42FC-BFDF-8B6D93309298}" dt="2019-07-16T07:41:57.748" v="2503" actId="20577"/>
        <pc:sldMkLst>
          <pc:docMk/>
          <pc:sldMk cId="4030826995" sldId="334"/>
        </pc:sldMkLst>
        <pc:spChg chg="mod">
          <ac:chgData name="Dhiraj Sharma" userId="1fdf1bb0-90e0-4ec1-88f7-dab4d501ccbb" providerId="ADAL" clId="{54AAF723-0C17-42FC-BFDF-8B6D93309298}" dt="2019-07-16T07:04:53.999" v="1800" actId="108"/>
          <ac:spMkLst>
            <pc:docMk/>
            <pc:sldMk cId="4030826995" sldId="334"/>
            <ac:spMk id="2" creationId="{00000000-0000-0000-0000-000000000000}"/>
          </ac:spMkLst>
        </pc:spChg>
        <pc:spChg chg="mod">
          <ac:chgData name="Dhiraj Sharma" userId="1fdf1bb0-90e0-4ec1-88f7-dab4d501ccbb" providerId="ADAL" clId="{54AAF723-0C17-42FC-BFDF-8B6D93309298}" dt="2019-07-16T07:41:57.748" v="2503" actId="20577"/>
          <ac:spMkLst>
            <pc:docMk/>
            <pc:sldMk cId="4030826995" sldId="334"/>
            <ac:spMk id="3" creationId="{00000000-0000-0000-0000-000000000000}"/>
          </ac:spMkLst>
        </pc:spChg>
      </pc:sldChg>
      <pc:sldChg chg="modSp add">
        <pc:chgData name="Dhiraj Sharma" userId="1fdf1bb0-90e0-4ec1-88f7-dab4d501ccbb" providerId="ADAL" clId="{54AAF723-0C17-42FC-BFDF-8B6D93309298}" dt="2019-07-16T07:04:58.747" v="1801" actId="108"/>
        <pc:sldMkLst>
          <pc:docMk/>
          <pc:sldMk cId="2390422301" sldId="335"/>
        </pc:sldMkLst>
        <pc:spChg chg="mod">
          <ac:chgData name="Dhiraj Sharma" userId="1fdf1bb0-90e0-4ec1-88f7-dab4d501ccbb" providerId="ADAL" clId="{54AAF723-0C17-42FC-BFDF-8B6D93309298}" dt="2019-07-16T07:04:58.747" v="1801" actId="108"/>
          <ac:spMkLst>
            <pc:docMk/>
            <pc:sldMk cId="2390422301" sldId="335"/>
            <ac:spMk id="2" creationId="{00000000-0000-0000-0000-000000000000}"/>
          </ac:spMkLst>
        </pc:spChg>
        <pc:spChg chg="mod">
          <ac:chgData name="Dhiraj Sharma" userId="1fdf1bb0-90e0-4ec1-88f7-dab4d501ccbb" providerId="ADAL" clId="{54AAF723-0C17-42FC-BFDF-8B6D93309298}" dt="2019-07-16T06:32:50.372" v="829" actId="20577"/>
          <ac:spMkLst>
            <pc:docMk/>
            <pc:sldMk cId="2390422301" sldId="335"/>
            <ac:spMk id="3" creationId="{00000000-0000-0000-0000-000000000000}"/>
          </ac:spMkLst>
        </pc:spChg>
      </pc:sldChg>
      <pc:sldChg chg="modSp add setBg">
        <pc:chgData name="Dhiraj Sharma" userId="1fdf1bb0-90e0-4ec1-88f7-dab4d501ccbb" providerId="ADAL" clId="{54AAF723-0C17-42FC-BFDF-8B6D93309298}" dt="2019-07-16T07:05:10.821" v="1803" actId="108"/>
        <pc:sldMkLst>
          <pc:docMk/>
          <pc:sldMk cId="3164174965" sldId="336"/>
        </pc:sldMkLst>
        <pc:spChg chg="mod">
          <ac:chgData name="Dhiraj Sharma" userId="1fdf1bb0-90e0-4ec1-88f7-dab4d501ccbb" providerId="ADAL" clId="{54AAF723-0C17-42FC-BFDF-8B6D93309298}" dt="2019-07-16T07:05:10.821" v="1803" actId="108"/>
          <ac:spMkLst>
            <pc:docMk/>
            <pc:sldMk cId="3164174965" sldId="336"/>
            <ac:spMk id="2" creationId="{00000000-0000-0000-0000-000000000000}"/>
          </ac:spMkLst>
        </pc:spChg>
        <pc:spChg chg="mod">
          <ac:chgData name="Dhiraj Sharma" userId="1fdf1bb0-90e0-4ec1-88f7-dab4d501ccbb" providerId="ADAL" clId="{54AAF723-0C17-42FC-BFDF-8B6D93309298}" dt="2019-07-16T06:55:28.380" v="1417" actId="6549"/>
          <ac:spMkLst>
            <pc:docMk/>
            <pc:sldMk cId="3164174965" sldId="336"/>
            <ac:spMk id="3" creationId="{00000000-0000-0000-0000-000000000000}"/>
          </ac:spMkLst>
        </pc:spChg>
      </pc:sldChg>
      <pc:sldChg chg="addSp delSp modSp add">
        <pc:chgData name="Dhiraj Sharma" userId="1fdf1bb0-90e0-4ec1-88f7-dab4d501ccbb" providerId="ADAL" clId="{54AAF723-0C17-42FC-BFDF-8B6D93309298}" dt="2019-07-16T07:05:17.538" v="1804" actId="108"/>
        <pc:sldMkLst>
          <pc:docMk/>
          <pc:sldMk cId="2010377355" sldId="337"/>
        </pc:sldMkLst>
        <pc:spChg chg="mod">
          <ac:chgData name="Dhiraj Sharma" userId="1fdf1bb0-90e0-4ec1-88f7-dab4d501ccbb" providerId="ADAL" clId="{54AAF723-0C17-42FC-BFDF-8B6D93309298}" dt="2019-07-16T07:05:17.538" v="1804" actId="108"/>
          <ac:spMkLst>
            <pc:docMk/>
            <pc:sldMk cId="2010377355" sldId="337"/>
            <ac:spMk id="2" creationId="{00000000-0000-0000-0000-000000000000}"/>
          </ac:spMkLst>
        </pc:spChg>
        <pc:spChg chg="del mod">
          <ac:chgData name="Dhiraj Sharma" userId="1fdf1bb0-90e0-4ec1-88f7-dab4d501ccbb" providerId="ADAL" clId="{54AAF723-0C17-42FC-BFDF-8B6D93309298}" dt="2019-07-16T06:40:50.118" v="1024" actId="478"/>
          <ac:spMkLst>
            <pc:docMk/>
            <pc:sldMk cId="2010377355" sldId="337"/>
            <ac:spMk id="3" creationId="{00000000-0000-0000-0000-000000000000}"/>
          </ac:spMkLst>
        </pc:spChg>
        <pc:spChg chg="add del mod">
          <ac:chgData name="Dhiraj Sharma" userId="1fdf1bb0-90e0-4ec1-88f7-dab4d501ccbb" providerId="ADAL" clId="{54AAF723-0C17-42FC-BFDF-8B6D93309298}" dt="2019-07-16T06:40:44.869" v="1023"/>
          <ac:spMkLst>
            <pc:docMk/>
            <pc:sldMk cId="2010377355" sldId="337"/>
            <ac:spMk id="4" creationId="{89123DA9-374E-444C-BA5D-19150B5B6FF4}"/>
          </ac:spMkLst>
        </pc:spChg>
        <pc:spChg chg="add mod">
          <ac:chgData name="Dhiraj Sharma" userId="1fdf1bb0-90e0-4ec1-88f7-dab4d501ccbb" providerId="ADAL" clId="{54AAF723-0C17-42FC-BFDF-8B6D93309298}" dt="2019-07-16T06:40:50.118" v="1024" actId="478"/>
          <ac:spMkLst>
            <pc:docMk/>
            <pc:sldMk cId="2010377355" sldId="337"/>
            <ac:spMk id="6" creationId="{05F05542-03BA-4FD9-A69F-2FF72DF9EF6D}"/>
          </ac:spMkLst>
        </pc:spChg>
        <pc:picChg chg="add mod">
          <ac:chgData name="Dhiraj Sharma" userId="1fdf1bb0-90e0-4ec1-88f7-dab4d501ccbb" providerId="ADAL" clId="{54AAF723-0C17-42FC-BFDF-8B6D93309298}" dt="2019-07-16T06:41:08.223" v="1028" actId="1076"/>
          <ac:picMkLst>
            <pc:docMk/>
            <pc:sldMk cId="2010377355" sldId="337"/>
            <ac:picMk id="7" creationId="{5188CAEC-C6AC-4098-9DDF-9FD4CF73A1A3}"/>
          </ac:picMkLst>
        </pc:picChg>
      </pc:sldChg>
      <pc:sldChg chg="addSp modSp add ord">
        <pc:chgData name="Dhiraj Sharma" userId="1fdf1bb0-90e0-4ec1-88f7-dab4d501ccbb" providerId="ADAL" clId="{54AAF723-0C17-42FC-BFDF-8B6D93309298}" dt="2019-07-16T07:05:24.343" v="1805" actId="108"/>
        <pc:sldMkLst>
          <pc:docMk/>
          <pc:sldMk cId="546272378" sldId="338"/>
        </pc:sldMkLst>
        <pc:spChg chg="mod">
          <ac:chgData name="Dhiraj Sharma" userId="1fdf1bb0-90e0-4ec1-88f7-dab4d501ccbb" providerId="ADAL" clId="{54AAF723-0C17-42FC-BFDF-8B6D93309298}" dt="2019-07-16T07:05:24.343" v="1805" actId="108"/>
          <ac:spMkLst>
            <pc:docMk/>
            <pc:sldMk cId="546272378" sldId="338"/>
            <ac:spMk id="2" creationId="{00000000-0000-0000-0000-000000000000}"/>
          </ac:spMkLst>
        </pc:spChg>
        <pc:spChg chg="mod">
          <ac:chgData name="Dhiraj Sharma" userId="1fdf1bb0-90e0-4ec1-88f7-dab4d501ccbb" providerId="ADAL" clId="{54AAF723-0C17-42FC-BFDF-8B6D93309298}" dt="2019-07-16T06:42:51.081" v="1032" actId="27636"/>
          <ac:spMkLst>
            <pc:docMk/>
            <pc:sldMk cId="546272378" sldId="338"/>
            <ac:spMk id="3" creationId="{00000000-0000-0000-0000-000000000000}"/>
          </ac:spMkLst>
        </pc:spChg>
        <pc:picChg chg="add mod">
          <ac:chgData name="Dhiraj Sharma" userId="1fdf1bb0-90e0-4ec1-88f7-dab4d501ccbb" providerId="ADAL" clId="{54AAF723-0C17-42FC-BFDF-8B6D93309298}" dt="2019-07-16T06:43:29.650" v="1084" actId="1035"/>
          <ac:picMkLst>
            <pc:docMk/>
            <pc:sldMk cId="546272378" sldId="338"/>
            <ac:picMk id="4" creationId="{E66B86C4-B271-48C1-8E6D-D0F578860D04}"/>
          </ac:picMkLst>
        </pc:picChg>
      </pc:sldChg>
      <pc:sldChg chg="modSp add del ord">
        <pc:chgData name="Dhiraj Sharma" userId="1fdf1bb0-90e0-4ec1-88f7-dab4d501ccbb" providerId="ADAL" clId="{54AAF723-0C17-42FC-BFDF-8B6D93309298}" dt="2019-07-16T06:56:16.674" v="1428" actId="2696"/>
        <pc:sldMkLst>
          <pc:docMk/>
          <pc:sldMk cId="882380762" sldId="339"/>
        </pc:sldMkLst>
        <pc:spChg chg="mod">
          <ac:chgData name="Dhiraj Sharma" userId="1fdf1bb0-90e0-4ec1-88f7-dab4d501ccbb" providerId="ADAL" clId="{54AAF723-0C17-42FC-BFDF-8B6D93309298}" dt="2019-07-16T06:56:03.926" v="1426"/>
          <ac:spMkLst>
            <pc:docMk/>
            <pc:sldMk cId="882380762" sldId="339"/>
            <ac:spMk id="2" creationId="{00000000-0000-0000-0000-000000000000}"/>
          </ac:spMkLst>
        </pc:spChg>
        <pc:spChg chg="mod">
          <ac:chgData name="Dhiraj Sharma" userId="1fdf1bb0-90e0-4ec1-88f7-dab4d501ccbb" providerId="ADAL" clId="{54AAF723-0C17-42FC-BFDF-8B6D93309298}" dt="2019-07-16T06:51:32.203" v="1278"/>
          <ac:spMkLst>
            <pc:docMk/>
            <pc:sldMk cId="882380762" sldId="339"/>
            <ac:spMk id="3" creationId="{00000000-0000-0000-0000-000000000000}"/>
          </ac:spMkLst>
        </pc:spChg>
      </pc:sldChg>
      <pc:sldChg chg="addSp delSp modSp add">
        <pc:chgData name="Dhiraj Sharma" userId="1fdf1bb0-90e0-4ec1-88f7-dab4d501ccbb" providerId="ADAL" clId="{54AAF723-0C17-42FC-BFDF-8B6D93309298}" dt="2019-07-16T07:05:30.466" v="1806" actId="108"/>
        <pc:sldMkLst>
          <pc:docMk/>
          <pc:sldMk cId="4286595831" sldId="340"/>
        </pc:sldMkLst>
        <pc:spChg chg="mod">
          <ac:chgData name="Dhiraj Sharma" userId="1fdf1bb0-90e0-4ec1-88f7-dab4d501ccbb" providerId="ADAL" clId="{54AAF723-0C17-42FC-BFDF-8B6D93309298}" dt="2019-07-16T07:05:30.466" v="1806" actId="108"/>
          <ac:spMkLst>
            <pc:docMk/>
            <pc:sldMk cId="4286595831" sldId="340"/>
            <ac:spMk id="2" creationId="{00000000-0000-0000-0000-000000000000}"/>
          </ac:spMkLst>
        </pc:spChg>
        <pc:spChg chg="mod">
          <ac:chgData name="Dhiraj Sharma" userId="1fdf1bb0-90e0-4ec1-88f7-dab4d501ccbb" providerId="ADAL" clId="{54AAF723-0C17-42FC-BFDF-8B6D93309298}" dt="2019-07-16T06:54:34.061" v="1367" actId="27636"/>
          <ac:spMkLst>
            <pc:docMk/>
            <pc:sldMk cId="4286595831" sldId="340"/>
            <ac:spMk id="3" creationId="{00000000-0000-0000-0000-000000000000}"/>
          </ac:spMkLst>
        </pc:spChg>
        <pc:picChg chg="del">
          <ac:chgData name="Dhiraj Sharma" userId="1fdf1bb0-90e0-4ec1-88f7-dab4d501ccbb" providerId="ADAL" clId="{54AAF723-0C17-42FC-BFDF-8B6D93309298}" dt="2019-07-16T06:51:14.885" v="1276" actId="478"/>
          <ac:picMkLst>
            <pc:docMk/>
            <pc:sldMk cId="4286595831" sldId="340"/>
            <ac:picMk id="4" creationId="{E66B86C4-B271-48C1-8E6D-D0F578860D04}"/>
          </ac:picMkLst>
        </pc:picChg>
        <pc:picChg chg="add">
          <ac:chgData name="Dhiraj Sharma" userId="1fdf1bb0-90e0-4ec1-88f7-dab4d501ccbb" providerId="ADAL" clId="{54AAF723-0C17-42FC-BFDF-8B6D93309298}" dt="2019-07-16T06:51:15.712" v="1277"/>
          <ac:picMkLst>
            <pc:docMk/>
            <pc:sldMk cId="4286595831" sldId="340"/>
            <ac:picMk id="5" creationId="{AD2C31A6-9DFA-4EFA-875C-E5E57AEA327C}"/>
          </ac:picMkLst>
        </pc:picChg>
        <pc:picChg chg="add mod">
          <ac:chgData name="Dhiraj Sharma" userId="1fdf1bb0-90e0-4ec1-88f7-dab4d501ccbb" providerId="ADAL" clId="{54AAF723-0C17-42FC-BFDF-8B6D93309298}" dt="2019-07-16T06:54:20.877" v="1363" actId="1076"/>
          <ac:picMkLst>
            <pc:docMk/>
            <pc:sldMk cId="4286595831" sldId="340"/>
            <ac:picMk id="6" creationId="{E356B37A-9C7D-499E-8E4B-0C0CE896F4BD}"/>
          </ac:picMkLst>
        </pc:picChg>
      </pc:sldChg>
      <pc:sldChg chg="addSp delSp modSp add setBg">
        <pc:chgData name="Dhiraj Sharma" userId="1fdf1bb0-90e0-4ec1-88f7-dab4d501ccbb" providerId="ADAL" clId="{54AAF723-0C17-42FC-BFDF-8B6D93309298}" dt="2019-07-16T07:05:48.166" v="1808" actId="108"/>
        <pc:sldMkLst>
          <pc:docMk/>
          <pc:sldMk cId="2782976499" sldId="341"/>
        </pc:sldMkLst>
        <pc:spChg chg="mod">
          <ac:chgData name="Dhiraj Sharma" userId="1fdf1bb0-90e0-4ec1-88f7-dab4d501ccbb" providerId="ADAL" clId="{54AAF723-0C17-42FC-BFDF-8B6D93309298}" dt="2019-07-16T07:05:48.166" v="1808" actId="108"/>
          <ac:spMkLst>
            <pc:docMk/>
            <pc:sldMk cId="2782976499" sldId="341"/>
            <ac:spMk id="2" creationId="{00000000-0000-0000-0000-000000000000}"/>
          </ac:spMkLst>
        </pc:spChg>
        <pc:spChg chg="mod">
          <ac:chgData name="Dhiraj Sharma" userId="1fdf1bb0-90e0-4ec1-88f7-dab4d501ccbb" providerId="ADAL" clId="{54AAF723-0C17-42FC-BFDF-8B6D93309298}" dt="2019-07-16T06:58:00.961" v="1457" actId="20577"/>
          <ac:spMkLst>
            <pc:docMk/>
            <pc:sldMk cId="2782976499" sldId="341"/>
            <ac:spMk id="3" creationId="{00000000-0000-0000-0000-000000000000}"/>
          </ac:spMkLst>
        </pc:spChg>
        <pc:picChg chg="add del">
          <ac:chgData name="Dhiraj Sharma" userId="1fdf1bb0-90e0-4ec1-88f7-dab4d501ccbb" providerId="ADAL" clId="{54AAF723-0C17-42FC-BFDF-8B6D93309298}" dt="2019-07-16T06:57:36.774" v="1431"/>
          <ac:picMkLst>
            <pc:docMk/>
            <pc:sldMk cId="2782976499" sldId="341"/>
            <ac:picMk id="4" creationId="{98AFA7D2-FCE9-41B1-96CD-898FCF52E23B}"/>
          </ac:picMkLst>
        </pc:picChg>
        <pc:picChg chg="del">
          <ac:chgData name="Dhiraj Sharma" userId="1fdf1bb0-90e0-4ec1-88f7-dab4d501ccbb" providerId="ADAL" clId="{54AAF723-0C17-42FC-BFDF-8B6D93309298}" dt="2019-07-16T06:56:22.907" v="1429" actId="478"/>
          <ac:picMkLst>
            <pc:docMk/>
            <pc:sldMk cId="2782976499" sldId="341"/>
            <ac:picMk id="5" creationId="{AD2C31A6-9DFA-4EFA-875C-E5E57AEA327C}"/>
          </ac:picMkLst>
        </pc:picChg>
        <pc:picChg chg="del">
          <ac:chgData name="Dhiraj Sharma" userId="1fdf1bb0-90e0-4ec1-88f7-dab4d501ccbb" providerId="ADAL" clId="{54AAF723-0C17-42FC-BFDF-8B6D93309298}" dt="2019-07-16T06:57:40.508" v="1432" actId="478"/>
          <ac:picMkLst>
            <pc:docMk/>
            <pc:sldMk cId="2782976499" sldId="341"/>
            <ac:picMk id="6" creationId="{E356B37A-9C7D-499E-8E4B-0C0CE896F4BD}"/>
          </ac:picMkLst>
        </pc:picChg>
        <pc:picChg chg="add mod">
          <ac:chgData name="Dhiraj Sharma" userId="1fdf1bb0-90e0-4ec1-88f7-dab4d501ccbb" providerId="ADAL" clId="{54AAF723-0C17-42FC-BFDF-8B6D93309298}" dt="2019-07-16T06:57:50.088" v="1434" actId="14100"/>
          <ac:picMkLst>
            <pc:docMk/>
            <pc:sldMk cId="2782976499" sldId="341"/>
            <ac:picMk id="7" creationId="{9C6C26CA-C1AC-44E0-AE8B-7CA40EF87F3D}"/>
          </ac:picMkLst>
        </pc:picChg>
      </pc:sldChg>
      <pc:sldChg chg="addSp delSp modSp add del">
        <pc:chgData name="Dhiraj Sharma" userId="1fdf1bb0-90e0-4ec1-88f7-dab4d501ccbb" providerId="ADAL" clId="{54AAF723-0C17-42FC-BFDF-8B6D93309298}" dt="2019-07-16T07:07:10.410" v="1817" actId="2696"/>
        <pc:sldMkLst>
          <pc:docMk/>
          <pc:sldMk cId="36808403" sldId="342"/>
        </pc:sldMkLst>
        <pc:spChg chg="mod">
          <ac:chgData name="Dhiraj Sharma" userId="1fdf1bb0-90e0-4ec1-88f7-dab4d501ccbb" providerId="ADAL" clId="{54AAF723-0C17-42FC-BFDF-8B6D93309298}" dt="2019-07-16T07:05:54.820" v="1809" actId="108"/>
          <ac:spMkLst>
            <pc:docMk/>
            <pc:sldMk cId="36808403" sldId="342"/>
            <ac:spMk id="2" creationId="{00000000-0000-0000-0000-000000000000}"/>
          </ac:spMkLst>
        </pc:spChg>
        <pc:spChg chg="mod">
          <ac:chgData name="Dhiraj Sharma" userId="1fdf1bb0-90e0-4ec1-88f7-dab4d501ccbb" providerId="ADAL" clId="{54AAF723-0C17-42FC-BFDF-8B6D93309298}" dt="2019-07-16T07:02:10.769" v="1791"/>
          <ac:spMkLst>
            <pc:docMk/>
            <pc:sldMk cId="36808403" sldId="342"/>
            <ac:spMk id="3" creationId="{00000000-0000-0000-0000-000000000000}"/>
          </ac:spMkLst>
        </pc:spChg>
        <pc:spChg chg="add del">
          <ac:chgData name="Dhiraj Sharma" userId="1fdf1bb0-90e0-4ec1-88f7-dab4d501ccbb" providerId="ADAL" clId="{54AAF723-0C17-42FC-BFDF-8B6D93309298}" dt="2019-07-16T07:03:58.673" v="1793"/>
          <ac:spMkLst>
            <pc:docMk/>
            <pc:sldMk cId="36808403" sldId="342"/>
            <ac:spMk id="4" creationId="{FB27CDBC-11EA-4BD5-ABF6-54106AACA54F}"/>
          </ac:spMkLst>
        </pc:spChg>
        <pc:picChg chg="del">
          <ac:chgData name="Dhiraj Sharma" userId="1fdf1bb0-90e0-4ec1-88f7-dab4d501ccbb" providerId="ADAL" clId="{54AAF723-0C17-42FC-BFDF-8B6D93309298}" dt="2019-07-16T06:59:38.567" v="1459" actId="478"/>
          <ac:picMkLst>
            <pc:docMk/>
            <pc:sldMk cId="36808403" sldId="342"/>
            <ac:picMk id="7" creationId="{9C6C26CA-C1AC-44E0-AE8B-7CA40EF87F3D}"/>
          </ac:picMkLst>
        </pc:picChg>
      </pc:sldChg>
      <pc:sldChg chg="modSp add del">
        <pc:chgData name="Dhiraj Sharma" userId="1fdf1bb0-90e0-4ec1-88f7-dab4d501ccbb" providerId="ADAL" clId="{54AAF723-0C17-42FC-BFDF-8B6D93309298}" dt="2019-07-16T08:34:59.227" v="4446" actId="2696"/>
        <pc:sldMkLst>
          <pc:docMk/>
          <pc:sldMk cId="3990320364" sldId="342"/>
        </pc:sldMkLst>
        <pc:spChg chg="mod">
          <ac:chgData name="Dhiraj Sharma" userId="1fdf1bb0-90e0-4ec1-88f7-dab4d501ccbb" providerId="ADAL" clId="{54AAF723-0C17-42FC-BFDF-8B6D93309298}" dt="2019-07-16T07:18:54.331" v="2207" actId="20577"/>
          <ac:spMkLst>
            <pc:docMk/>
            <pc:sldMk cId="3990320364" sldId="342"/>
            <ac:spMk id="3" creationId="{00000000-0000-0000-0000-000000000000}"/>
          </ac:spMkLst>
        </pc:spChg>
      </pc:sldChg>
      <pc:sldChg chg="modSp add modAnim">
        <pc:chgData name="Dhiraj Sharma" userId="1fdf1bb0-90e0-4ec1-88f7-dab4d501ccbb" providerId="ADAL" clId="{54AAF723-0C17-42FC-BFDF-8B6D93309298}" dt="2019-07-16T08:05:33.328" v="3033" actId="6549"/>
        <pc:sldMkLst>
          <pc:docMk/>
          <pc:sldMk cId="505915890" sldId="343"/>
        </pc:sldMkLst>
        <pc:spChg chg="mod">
          <ac:chgData name="Dhiraj Sharma" userId="1fdf1bb0-90e0-4ec1-88f7-dab4d501ccbb" providerId="ADAL" clId="{54AAF723-0C17-42FC-BFDF-8B6D93309298}" dt="2019-07-16T08:05:28.938" v="3031" actId="6549"/>
          <ac:spMkLst>
            <pc:docMk/>
            <pc:sldMk cId="505915890" sldId="343"/>
            <ac:spMk id="3" creationId="{00000000-0000-0000-0000-000000000000}"/>
          </ac:spMkLst>
        </pc:spChg>
      </pc:sldChg>
      <pc:sldChg chg="add del">
        <pc:chgData name="Dhiraj Sharma" userId="1fdf1bb0-90e0-4ec1-88f7-dab4d501ccbb" providerId="ADAL" clId="{54AAF723-0C17-42FC-BFDF-8B6D93309298}" dt="2019-07-16T07:24:20.589" v="2262" actId="2696"/>
        <pc:sldMkLst>
          <pc:docMk/>
          <pc:sldMk cId="3492898634" sldId="343"/>
        </pc:sldMkLst>
      </pc:sldChg>
      <pc:sldChg chg="modSp add modAnim">
        <pc:chgData name="Dhiraj Sharma" userId="1fdf1bb0-90e0-4ec1-88f7-dab4d501ccbb" providerId="ADAL" clId="{54AAF723-0C17-42FC-BFDF-8B6D93309298}" dt="2019-07-16T08:10:57.323" v="3721" actId="6549"/>
        <pc:sldMkLst>
          <pc:docMk/>
          <pc:sldMk cId="3359595733" sldId="344"/>
        </pc:sldMkLst>
        <pc:spChg chg="mod">
          <ac:chgData name="Dhiraj Sharma" userId="1fdf1bb0-90e0-4ec1-88f7-dab4d501ccbb" providerId="ADAL" clId="{54AAF723-0C17-42FC-BFDF-8B6D93309298}" dt="2019-07-16T08:10:57.323" v="3721" actId="6549"/>
          <ac:spMkLst>
            <pc:docMk/>
            <pc:sldMk cId="3359595733" sldId="344"/>
            <ac:spMk id="3" creationId="{00000000-0000-0000-0000-000000000000}"/>
          </ac:spMkLst>
        </pc:spChg>
      </pc:sldChg>
      <pc:sldChg chg="modSp add modAnim">
        <pc:chgData name="Dhiraj Sharma" userId="1fdf1bb0-90e0-4ec1-88f7-dab4d501ccbb" providerId="ADAL" clId="{54AAF723-0C17-42FC-BFDF-8B6D93309298}" dt="2019-07-16T08:28:52.054" v="4292" actId="20577"/>
        <pc:sldMkLst>
          <pc:docMk/>
          <pc:sldMk cId="2080119613" sldId="345"/>
        </pc:sldMkLst>
        <pc:spChg chg="mod">
          <ac:chgData name="Dhiraj Sharma" userId="1fdf1bb0-90e0-4ec1-88f7-dab4d501ccbb" providerId="ADAL" clId="{54AAF723-0C17-42FC-BFDF-8B6D93309298}" dt="2019-07-16T08:28:52.054" v="4292" actId="20577"/>
          <ac:spMkLst>
            <pc:docMk/>
            <pc:sldMk cId="2080119613" sldId="345"/>
            <ac:spMk id="3" creationId="{00000000-0000-0000-0000-000000000000}"/>
          </ac:spMkLst>
        </pc:spChg>
      </pc:sldChg>
      <pc:sldChg chg="modSp add modAnim">
        <pc:chgData name="Dhiraj Sharma" userId="1fdf1bb0-90e0-4ec1-88f7-dab4d501ccbb" providerId="ADAL" clId="{54AAF723-0C17-42FC-BFDF-8B6D93309298}" dt="2019-07-16T08:31:42.649" v="4445" actId="20577"/>
        <pc:sldMkLst>
          <pc:docMk/>
          <pc:sldMk cId="2204623171" sldId="346"/>
        </pc:sldMkLst>
        <pc:spChg chg="mod">
          <ac:chgData name="Dhiraj Sharma" userId="1fdf1bb0-90e0-4ec1-88f7-dab4d501ccbb" providerId="ADAL" clId="{54AAF723-0C17-42FC-BFDF-8B6D93309298}" dt="2019-07-16T08:31:42.649" v="4445" actId="20577"/>
          <ac:spMkLst>
            <pc:docMk/>
            <pc:sldMk cId="2204623171" sldId="346"/>
            <ac:spMk id="3" creationId="{00000000-0000-0000-0000-000000000000}"/>
          </ac:spMkLst>
        </pc:spChg>
      </pc:sldChg>
      <pc:sldChg chg="modSp add modAnim">
        <pc:chgData name="Dhiraj Sharma" userId="1fdf1bb0-90e0-4ec1-88f7-dab4d501ccbb" providerId="ADAL" clId="{54AAF723-0C17-42FC-BFDF-8B6D93309298}" dt="2019-07-16T09:18:21.206" v="5307" actId="20577"/>
        <pc:sldMkLst>
          <pc:docMk/>
          <pc:sldMk cId="419089106" sldId="347"/>
        </pc:sldMkLst>
        <pc:spChg chg="mod">
          <ac:chgData name="Dhiraj Sharma" userId="1fdf1bb0-90e0-4ec1-88f7-dab4d501ccbb" providerId="ADAL" clId="{54AAF723-0C17-42FC-BFDF-8B6D93309298}" dt="2019-07-16T09:18:21.206" v="5307" actId="20577"/>
          <ac:spMkLst>
            <pc:docMk/>
            <pc:sldMk cId="419089106" sldId="347"/>
            <ac:spMk id="3" creationId="{00000000-0000-0000-0000-000000000000}"/>
          </ac:spMkLst>
        </pc:spChg>
      </pc:sldChg>
      <pc:sldChg chg="modSp add">
        <pc:chgData name="Dhiraj Sharma" userId="1fdf1bb0-90e0-4ec1-88f7-dab4d501ccbb" providerId="ADAL" clId="{54AAF723-0C17-42FC-BFDF-8B6D93309298}" dt="2019-07-16T10:02:15.266" v="6281" actId="20577"/>
        <pc:sldMkLst>
          <pc:docMk/>
          <pc:sldMk cId="100160998" sldId="348"/>
        </pc:sldMkLst>
        <pc:spChg chg="mod">
          <ac:chgData name="Dhiraj Sharma" userId="1fdf1bb0-90e0-4ec1-88f7-dab4d501ccbb" providerId="ADAL" clId="{54AAF723-0C17-42FC-BFDF-8B6D93309298}" dt="2019-07-16T10:02:15.266" v="6281" actId="20577"/>
          <ac:spMkLst>
            <pc:docMk/>
            <pc:sldMk cId="100160998" sldId="348"/>
            <ac:spMk id="3" creationId="{00000000-0000-0000-0000-000000000000}"/>
          </ac:spMkLst>
        </pc:spChg>
      </pc:sldChg>
      <pc:sldChg chg="modSp add">
        <pc:chgData name="Dhiraj Sharma" userId="1fdf1bb0-90e0-4ec1-88f7-dab4d501ccbb" providerId="ADAL" clId="{54AAF723-0C17-42FC-BFDF-8B6D93309298}" dt="2019-07-16T10:03:03.705" v="6294" actId="20577"/>
        <pc:sldMkLst>
          <pc:docMk/>
          <pc:sldMk cId="3453937104" sldId="349"/>
        </pc:sldMkLst>
        <pc:spChg chg="mod">
          <ac:chgData name="Dhiraj Sharma" userId="1fdf1bb0-90e0-4ec1-88f7-dab4d501ccbb" providerId="ADAL" clId="{54AAF723-0C17-42FC-BFDF-8B6D93309298}" dt="2019-07-16T10:03:03.705" v="6294" actId="20577"/>
          <ac:spMkLst>
            <pc:docMk/>
            <pc:sldMk cId="3453937104" sldId="349"/>
            <ac:spMk id="3" creationId="{B11798B7-A9EC-4BFD-B521-56683F71EDF3}"/>
          </ac:spMkLst>
        </pc:spChg>
      </pc:sldChg>
      <pc:sldChg chg="add del">
        <pc:chgData name="Dhiraj Sharma" userId="1fdf1bb0-90e0-4ec1-88f7-dab4d501ccbb" providerId="ADAL" clId="{54AAF723-0C17-42FC-BFDF-8B6D93309298}" dt="2019-07-16T10:02:53.347" v="6283" actId="2696"/>
        <pc:sldMkLst>
          <pc:docMk/>
          <pc:sldMk cId="3807228689" sldId="3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D1848-F032-482B-983D-0981AE7B49B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0D393-127A-4228-A520-82C026AA9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59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4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Objective</a:t>
                </a:r>
                <a:r>
                  <a:rPr lang="en-US" baseline="0" dirty="0"/>
                  <a:t> approach:</a:t>
                </a:r>
                <a:endParaRPr lang="en-US" dirty="0"/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/>
                  <a:t>Absolute</a:t>
                </a:r>
                <a:r>
                  <a:rPr lang="en-US" baseline="0" dirty="0"/>
                  <a:t>: </a:t>
                </a:r>
                <a:r>
                  <a:rPr lang="en-US" sz="1900" dirty="0">
                    <a:solidFill>
                      <a:schemeClr val="tx1"/>
                    </a:solidFill>
                  </a:rPr>
                  <a:t>Poverty line is defined based on the cost of attaining a basic standard of living and is anchored to nutritional requirements</a:t>
                </a: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/>
                  <a:t>Relative</a:t>
                </a:r>
                <a:r>
                  <a:rPr lang="en-US" dirty="0"/>
                  <a:t>:</a:t>
                </a:r>
                <a:r>
                  <a:rPr lang="en-US" baseline="0" dirty="0"/>
                  <a:t> </a:t>
                </a:r>
                <a:r>
                  <a:rPr lang="en-US" sz="1900" dirty="0">
                    <a:solidFill>
                      <a:schemeClr val="tx1"/>
                    </a:solidFill>
                  </a:rPr>
                  <a:t>Poverty line is defined relative to average income or consumption (i.e. some percentage of the mean or median level)</a:t>
                </a: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/>
                  <a:t>Hybrid Lines</a:t>
                </a:r>
                <a:r>
                  <a:rPr lang="en-US" dirty="0"/>
                  <a:t>: </a:t>
                </a:r>
                <a:r>
                  <a:rPr lang="en-US" sz="1900" dirty="0">
                    <a:solidFill>
                      <a:schemeClr val="tx1"/>
                    </a:solidFill>
                  </a:rPr>
                  <a:t>Combinations of absolute and relative lines. Examples:  Foster (1998)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/>
                      </a:rPr>
                      <m:t>𝑧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sub>
                      <m:sup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𝜌</m:t>
                        </m:r>
                      </m:sup>
                    </m:sSubSup>
                    <m:sSubSup>
                      <m:sSub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(1−</m:t>
                        </m:r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𝜌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900" dirty="0">
                    <a:solidFill>
                      <a:schemeClr val="tx1"/>
                    </a:solidFill>
                  </a:rPr>
                  <a:t>and Ravallion &amp; Chen (2010)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/>
                      </a:rPr>
                      <m:t>𝑧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 smtClean="0">
                        <a:solidFill>
                          <a:schemeClr val="tx1"/>
                        </a:solidFill>
                        <a:latin typeface="Cambria Math"/>
                      </a:rPr>
                      <m:t>max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𝑘𝑀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900" dirty="0">
                    <a:solidFill>
                      <a:schemeClr val="tx1"/>
                    </a:solidFill>
                  </a:rPr>
                  <a:t> with M = median income </a:t>
                </a:r>
              </a:p>
              <a:p>
                <a:endParaRPr lang="en-US" dirty="0"/>
              </a:p>
              <a:p>
                <a:r>
                  <a:rPr lang="en-US" dirty="0"/>
                  <a:t>Subjective approach</a:t>
                </a: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900" dirty="0">
                    <a:solidFill>
                      <a:schemeClr val="tx1"/>
                    </a:solidFill>
                  </a:rPr>
                  <a:t>Poverty line calibrated to subjective poverty status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Objective</a:t>
                </a:r>
                <a:r>
                  <a:rPr lang="en-US" baseline="0" dirty="0"/>
                  <a:t> approach:</a:t>
                </a:r>
                <a:endParaRPr lang="en-US" dirty="0"/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/>
                  <a:t>Absolute</a:t>
                </a:r>
                <a:r>
                  <a:rPr lang="en-US" baseline="0" dirty="0"/>
                  <a:t>: </a:t>
                </a:r>
                <a:r>
                  <a:rPr lang="en-US" sz="1900" dirty="0">
                    <a:solidFill>
                      <a:schemeClr val="tx1"/>
                    </a:solidFill>
                  </a:rPr>
                  <a:t>Poverty line is defined based on the cost of attaining a basic standard of living and is anchored to nutritional requirements</a:t>
                </a: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/>
                  <a:t>Relative</a:t>
                </a:r>
                <a:r>
                  <a:rPr lang="en-US" dirty="0"/>
                  <a:t>:</a:t>
                </a:r>
                <a:r>
                  <a:rPr lang="en-US" baseline="0" dirty="0"/>
                  <a:t> </a:t>
                </a:r>
                <a:r>
                  <a:rPr lang="en-US" sz="1900" dirty="0">
                    <a:solidFill>
                      <a:schemeClr val="tx1"/>
                    </a:solidFill>
                  </a:rPr>
                  <a:t>Poverty line is defined relative to average income or consumption (i.e. some percentage of the mean or median level)</a:t>
                </a: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/>
                  <a:t>Hybrid Lines</a:t>
                </a:r>
                <a:r>
                  <a:rPr lang="en-US" dirty="0"/>
                  <a:t>: </a:t>
                </a:r>
                <a:r>
                  <a:rPr lang="en-US" sz="1900" dirty="0">
                    <a:solidFill>
                      <a:schemeClr val="tx1"/>
                    </a:solidFill>
                  </a:rPr>
                  <a:t>Combinations of absolute and relative lines. Examples:  Foster (1998) </a:t>
                </a:r>
                <a:r>
                  <a:rPr lang="en-US" sz="1900" b="0" i="0">
                    <a:solidFill>
                      <a:schemeClr val="tx1"/>
                    </a:solidFill>
                    <a:latin typeface="Cambria Math"/>
                  </a:rPr>
                  <a:t>𝑧=𝑧</a:t>
                </a:r>
                <a:r>
                  <a:rPr lang="en-US" sz="19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900" b="0" i="0">
                    <a:solidFill>
                      <a:schemeClr val="tx1"/>
                    </a:solidFill>
                    <a:latin typeface="Cambria Math"/>
                  </a:rPr>
                  <a:t>𝑏</a:t>
                </a:r>
                <a:r>
                  <a:rPr lang="en-US" sz="19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^</a:t>
                </a:r>
                <a:r>
                  <a:rPr lang="en-US" sz="1900" i="0">
                    <a:solidFill>
                      <a:schemeClr val="tx1"/>
                    </a:solidFill>
                    <a:latin typeface="Cambria Math"/>
                    <a:ea typeface="Cambria Math"/>
                  </a:rPr>
                  <a:t>𝜌</a:t>
                </a:r>
                <a:r>
                  <a:rPr lang="en-US" sz="19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/>
                  </a:rPr>
                  <a:t> </a:t>
                </a:r>
                <a:r>
                  <a:rPr lang="en-US" sz="1900" i="0">
                    <a:solidFill>
                      <a:schemeClr val="tx1"/>
                    </a:solidFill>
                    <a:latin typeface="Cambria Math"/>
                  </a:rPr>
                  <a:t>𝑧</a:t>
                </a:r>
                <a:r>
                  <a:rPr lang="en-US" sz="19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900" b="0" i="0">
                    <a:solidFill>
                      <a:schemeClr val="tx1"/>
                    </a:solidFill>
                    <a:latin typeface="Cambria Math"/>
                  </a:rPr>
                  <a:t>𝑎</a:t>
                </a:r>
                <a:r>
                  <a:rPr lang="en-US" sz="19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^(</a:t>
                </a:r>
                <a:r>
                  <a:rPr lang="en-US" sz="1900" b="0" i="0">
                    <a:solidFill>
                      <a:schemeClr val="tx1"/>
                    </a:solidFill>
                    <a:latin typeface="Cambria Math"/>
                  </a:rPr>
                  <a:t>(1−</a:t>
                </a:r>
                <a:r>
                  <a:rPr lang="en-US" sz="1900" i="0">
                    <a:solidFill>
                      <a:schemeClr val="tx1"/>
                    </a:solidFill>
                    <a:latin typeface="Cambria Math"/>
                    <a:ea typeface="Cambria Math"/>
                  </a:rPr>
                  <a:t>𝜌</a:t>
                </a:r>
                <a:r>
                  <a:rPr lang="en-US" sz="1900" b="0" i="0">
                    <a:solidFill>
                      <a:schemeClr val="tx1"/>
                    </a:solidFill>
                    <a:latin typeface="Cambria Math"/>
                    <a:ea typeface="Cambria Math"/>
                  </a:rPr>
                  <a:t>)</a:t>
                </a:r>
                <a:r>
                  <a:rPr lang="en-US" sz="19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/>
                  </a:rPr>
                  <a:t>)</a:t>
                </a:r>
                <a:r>
                  <a:rPr lang="en-US" sz="1900" dirty="0">
                    <a:solidFill>
                      <a:schemeClr val="tx1"/>
                    </a:solidFill>
                  </a:rPr>
                  <a:t>and Ravallion &amp; Chen (2010) </a:t>
                </a:r>
                <a:r>
                  <a:rPr lang="en-US" sz="1900" b="0" i="0">
                    <a:solidFill>
                      <a:schemeClr val="tx1"/>
                    </a:solidFill>
                    <a:latin typeface="Cambria Math"/>
                  </a:rPr>
                  <a:t>𝑧=max⁡(𝑧</a:t>
                </a:r>
                <a:r>
                  <a:rPr lang="en-US" sz="19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900" b="0" i="0">
                    <a:solidFill>
                      <a:schemeClr val="tx1"/>
                    </a:solidFill>
                    <a:latin typeface="Cambria Math"/>
                  </a:rPr>
                  <a:t>𝑎,</a:t>
                </a:r>
                <a:r>
                  <a:rPr lang="en-US" sz="1900" b="0" i="0">
                    <a:solidFill>
                      <a:schemeClr val="tx1"/>
                    </a:solidFill>
                    <a:latin typeface="Cambria Math"/>
                    <a:ea typeface="Cambria Math"/>
                  </a:rPr>
                  <a:t>𝛼+𝑘𝑀)</a:t>
                </a:r>
                <a:r>
                  <a:rPr lang="en-US" sz="1900" dirty="0">
                    <a:solidFill>
                      <a:schemeClr val="tx1"/>
                    </a:solidFill>
                  </a:rPr>
                  <a:t> with M = median income </a:t>
                </a:r>
              </a:p>
              <a:p>
                <a:endParaRPr lang="en-US" dirty="0"/>
              </a:p>
              <a:p>
                <a:r>
                  <a:rPr lang="en-US" dirty="0"/>
                  <a:t>Subjective approach</a:t>
                </a: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900" dirty="0">
                    <a:solidFill>
                      <a:schemeClr val="tx1"/>
                    </a:solidFill>
                  </a:rPr>
                  <a:t>Poverty line calibrated to subjective poverty status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39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household that stocks up on an item once</a:t>
            </a:r>
            <a:r>
              <a:rPr lang="en-US" baseline="0" dirty="0"/>
              <a:t> every few months, and whose purchase is caught by the survey, should not be counted as well-off, nor should someone who did not stock up in the survey period be counted as poor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EF455-342C-452B-98FF-E58AC17F4B1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4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household that stocks up on an item once</a:t>
            </a:r>
            <a:r>
              <a:rPr lang="en-US" baseline="0" dirty="0"/>
              <a:t> every few months, and whose purchase is caught by the survey, should not be counted as well-off, nor should someone who did not stock up in the survey period be counted as poor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EF455-342C-452B-98FF-E58AC17F4B1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14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household that stocks up on an item once</a:t>
            </a:r>
            <a:r>
              <a:rPr lang="en-US" baseline="0" dirty="0"/>
              <a:t> every few months, and whose purchase is caught by the survey, should not be counted as well-off, nor should someone who did not stock up in the survey period be counted as poor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EF455-342C-452B-98FF-E58AC17F4B1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69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household that stocks up on an item once</a:t>
            </a:r>
            <a:r>
              <a:rPr lang="en-US" baseline="0" dirty="0"/>
              <a:t> every few months, and whose purchase is caught by the survey, should not be counted as well-off, nor should someone who did not stock up in the survey period be counted as poor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EF455-342C-452B-98FF-E58AC17F4B1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26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household that stocks up on an item once</a:t>
            </a:r>
            <a:r>
              <a:rPr lang="en-US" baseline="0" dirty="0"/>
              <a:t> every few months, and whose purchase is caught by the survey, should not be counted as well-off, nor should someone who did not stock up in the survey period be counted as poor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EF455-342C-452B-98FF-E58AC17F4B1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62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EF455-342C-452B-98FF-E58AC17F4B1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11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Taxes could argue</a:t>
            </a:r>
            <a:r>
              <a:rPr lang="en-US" baseline="0" dirty="0"/>
              <a:t> for including local taxes if they bear strong relation to local services so households that are paying more taxes are receiving more services, are better off as a result and the inclusion of the tax will do something to capture the regional differences in public good provision between different households.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EF455-342C-452B-98FF-E58AC17F4B1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5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D957-CD8C-4476-90FE-AADD91DF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E2703-69A7-41E6-9811-7BDCC15C4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DCA30-4DDC-41F0-B7E5-ECB82AF6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D1BD-1E54-4754-8A1C-B6343AD18BF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F25-1B4C-473A-AD5D-8283E11E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1C233-D479-43B3-90DA-1D501DBE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920-3995-4041-B3FE-8B94110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9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C251-6B58-4B14-9B57-C9D921E4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00761-9C3C-474F-B5FF-6CC904726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0B1FC-AB23-4BEA-A4C4-0175920D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D1BD-1E54-4754-8A1C-B6343AD18BF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986F-BB47-4800-91D2-EE513C55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E84F-CACE-45BA-8374-02F0A50A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920-3995-4041-B3FE-8B94110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A57C7-13D3-4A9B-80BD-E218DC7EA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03E8D-5E7D-476D-8CE0-30D3AFC47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D80F0-A1D5-4008-9C49-7D2D3CA6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D1BD-1E54-4754-8A1C-B6343AD18BF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C8C2E-C6D5-4E0F-A39D-76EBD318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C9262-3B14-42B3-8EF6-0AF58A2D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920-3995-4041-B3FE-8B94110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02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Title: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288505"/>
            <a:ext cx="12192000" cy="4780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2" descr="I:\_GregW\1322550 WBGIS - ITS Sub Branding\WBGIS_ITS-PPT_footer-06.jpg"/>
          <p:cNvPicPr>
            <a:picLocks noChangeAspect="1" noChangeArrowheads="1"/>
          </p:cNvPicPr>
          <p:nvPr userDrawn="1"/>
        </p:nvPicPr>
        <p:blipFill>
          <a:blip r:embed="rId2"/>
          <a:srcRect b="82105"/>
          <a:stretch>
            <a:fillRect/>
          </a:stretch>
        </p:blipFill>
        <p:spPr bwMode="auto">
          <a:xfrm>
            <a:off x="0" y="1379624"/>
            <a:ext cx="12192000" cy="136358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625432" y="3980752"/>
            <a:ext cx="5845717" cy="1011238"/>
          </a:xfrm>
        </p:spPr>
        <p:txBody>
          <a:bodyPr bIns="0"/>
          <a:lstStyle>
            <a:lvl1pPr>
              <a:defRPr sz="35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Master Title: </a:t>
            </a:r>
            <a:br>
              <a:rPr lang="en-US" noProof="0" dirty="0"/>
            </a:br>
            <a:r>
              <a:rPr lang="en-US" noProof="0" dirty="0"/>
              <a:t>Version 1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17390" y="5153079"/>
            <a:ext cx="5379453" cy="11274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000" b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Name of the contributor</a:t>
            </a:r>
          </a:p>
          <a:p>
            <a:pPr lvl="0"/>
            <a:r>
              <a:rPr lang="en-US" noProof="0" dirty="0"/>
              <a:t>Name of the event, venue</a:t>
            </a:r>
          </a:p>
          <a:p>
            <a:pPr lvl="0"/>
            <a:r>
              <a:rPr lang="en-US" noProof="0" dirty="0"/>
              <a:t>00 Month 2012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283371"/>
            <a:ext cx="12192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3858768"/>
            <a:ext cx="5839968" cy="2999232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74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/>
          <p:cNvSpPr>
            <a:spLocks/>
          </p:cNvSpPr>
          <p:nvPr/>
        </p:nvSpPr>
        <p:spPr bwMode="auto">
          <a:xfrm flipH="1">
            <a:off x="8506884" y="615951"/>
            <a:ext cx="1352549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Line 1086"/>
          <p:cNvSpPr>
            <a:spLocks noChangeShapeType="1"/>
          </p:cNvSpPr>
          <p:nvPr/>
        </p:nvSpPr>
        <p:spPr bwMode="auto">
          <a:xfrm>
            <a:off x="645585" y="617539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Line 1087"/>
          <p:cNvSpPr>
            <a:spLocks noChangeShapeType="1"/>
          </p:cNvSpPr>
          <p:nvPr/>
        </p:nvSpPr>
        <p:spPr bwMode="auto">
          <a:xfrm>
            <a:off x="645585" y="617539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8" name="Rectangle 1088"/>
          <p:cNvSpPr>
            <a:spLocks noChangeArrowheads="1"/>
          </p:cNvSpPr>
          <p:nvPr/>
        </p:nvSpPr>
        <p:spPr bwMode="auto">
          <a:xfrm>
            <a:off x="645585" y="617539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/>
          <p:cNvSpPr>
            <a:spLocks noChangeArrowheads="1"/>
          </p:cNvSpPr>
          <p:nvPr/>
        </p:nvSpPr>
        <p:spPr bwMode="auto">
          <a:xfrm>
            <a:off x="645585" y="617539"/>
            <a:ext cx="2116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/>
          <p:cNvSpPr>
            <a:spLocks/>
          </p:cNvSpPr>
          <p:nvPr/>
        </p:nvSpPr>
        <p:spPr bwMode="auto">
          <a:xfrm>
            <a:off x="649818" y="617539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1" name="Freeform 1115"/>
          <p:cNvSpPr>
            <a:spLocks/>
          </p:cNvSpPr>
          <p:nvPr/>
        </p:nvSpPr>
        <p:spPr bwMode="auto">
          <a:xfrm>
            <a:off x="611718" y="473075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Freeform 1120"/>
          <p:cNvSpPr>
            <a:spLocks/>
          </p:cNvSpPr>
          <p:nvPr/>
        </p:nvSpPr>
        <p:spPr bwMode="auto">
          <a:xfrm>
            <a:off x="611718" y="463551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Freeform 1134"/>
          <p:cNvSpPr>
            <a:spLocks/>
          </p:cNvSpPr>
          <p:nvPr/>
        </p:nvSpPr>
        <p:spPr bwMode="auto">
          <a:xfrm>
            <a:off x="937685" y="514350"/>
            <a:ext cx="4233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4" name="Freeform 1141"/>
          <p:cNvSpPr>
            <a:spLocks/>
          </p:cNvSpPr>
          <p:nvPr/>
        </p:nvSpPr>
        <p:spPr bwMode="auto">
          <a:xfrm>
            <a:off x="941918" y="479425"/>
            <a:ext cx="2116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5" name="Freeform 1148"/>
          <p:cNvSpPr>
            <a:spLocks/>
          </p:cNvSpPr>
          <p:nvPr/>
        </p:nvSpPr>
        <p:spPr bwMode="auto">
          <a:xfrm>
            <a:off x="924985" y="46037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6" name="Freeform 1150"/>
          <p:cNvSpPr>
            <a:spLocks/>
          </p:cNvSpPr>
          <p:nvPr/>
        </p:nvSpPr>
        <p:spPr bwMode="auto">
          <a:xfrm>
            <a:off x="912285" y="447676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" name="Freeform 1152"/>
          <p:cNvSpPr>
            <a:spLocks/>
          </p:cNvSpPr>
          <p:nvPr/>
        </p:nvSpPr>
        <p:spPr bwMode="auto">
          <a:xfrm>
            <a:off x="912285" y="447676"/>
            <a:ext cx="4233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8" name="Freeform 1154"/>
          <p:cNvSpPr>
            <a:spLocks/>
          </p:cNvSpPr>
          <p:nvPr/>
        </p:nvSpPr>
        <p:spPr bwMode="auto">
          <a:xfrm>
            <a:off x="886885" y="43497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9" name="Freeform 1156"/>
          <p:cNvSpPr>
            <a:spLocks/>
          </p:cNvSpPr>
          <p:nvPr/>
        </p:nvSpPr>
        <p:spPr bwMode="auto">
          <a:xfrm>
            <a:off x="886885" y="431801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" name="Freeform 1163"/>
          <p:cNvSpPr>
            <a:spLocks/>
          </p:cNvSpPr>
          <p:nvPr/>
        </p:nvSpPr>
        <p:spPr bwMode="auto">
          <a:xfrm>
            <a:off x="814917" y="415926"/>
            <a:ext cx="8467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1" name="Freeform 1172"/>
          <p:cNvSpPr>
            <a:spLocks/>
          </p:cNvSpPr>
          <p:nvPr/>
        </p:nvSpPr>
        <p:spPr bwMode="auto">
          <a:xfrm>
            <a:off x="776818" y="476251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2" name="Freeform 1177"/>
          <p:cNvSpPr>
            <a:spLocks/>
          </p:cNvSpPr>
          <p:nvPr/>
        </p:nvSpPr>
        <p:spPr bwMode="auto">
          <a:xfrm>
            <a:off x="742952" y="534989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3" name="Freeform 1180"/>
          <p:cNvSpPr>
            <a:spLocks/>
          </p:cNvSpPr>
          <p:nvPr/>
        </p:nvSpPr>
        <p:spPr bwMode="auto">
          <a:xfrm>
            <a:off x="747185" y="530226"/>
            <a:ext cx="4233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4" name="Line 1187"/>
          <p:cNvSpPr>
            <a:spLocks noChangeShapeType="1"/>
          </p:cNvSpPr>
          <p:nvPr/>
        </p:nvSpPr>
        <p:spPr bwMode="auto">
          <a:xfrm>
            <a:off x="759885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" name="Line 1188"/>
          <p:cNvSpPr>
            <a:spLocks noChangeShapeType="1"/>
          </p:cNvSpPr>
          <p:nvPr/>
        </p:nvSpPr>
        <p:spPr bwMode="auto">
          <a:xfrm>
            <a:off x="759885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6" name="Freeform 1208"/>
          <p:cNvSpPr>
            <a:spLocks/>
          </p:cNvSpPr>
          <p:nvPr/>
        </p:nvSpPr>
        <p:spPr bwMode="auto">
          <a:xfrm>
            <a:off x="793751" y="557214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" name="Freeform 1210"/>
          <p:cNvSpPr>
            <a:spLocks/>
          </p:cNvSpPr>
          <p:nvPr/>
        </p:nvSpPr>
        <p:spPr bwMode="auto">
          <a:xfrm>
            <a:off x="793752" y="557214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Freeform 1214"/>
          <p:cNvSpPr>
            <a:spLocks/>
          </p:cNvSpPr>
          <p:nvPr/>
        </p:nvSpPr>
        <p:spPr bwMode="auto">
          <a:xfrm>
            <a:off x="793752" y="557214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9" name="Rectangle 1215"/>
          <p:cNvSpPr>
            <a:spLocks noChangeArrowheads="1"/>
          </p:cNvSpPr>
          <p:nvPr/>
        </p:nvSpPr>
        <p:spPr bwMode="auto">
          <a:xfrm>
            <a:off x="793751" y="627064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/>
          <p:cNvSpPr>
            <a:spLocks/>
          </p:cNvSpPr>
          <p:nvPr/>
        </p:nvSpPr>
        <p:spPr bwMode="auto">
          <a:xfrm>
            <a:off x="793751" y="627064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1" name="Freeform 1219"/>
          <p:cNvSpPr>
            <a:spLocks/>
          </p:cNvSpPr>
          <p:nvPr/>
        </p:nvSpPr>
        <p:spPr bwMode="auto">
          <a:xfrm>
            <a:off x="975785" y="541339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2" name="Freeform 1221"/>
          <p:cNvSpPr>
            <a:spLocks/>
          </p:cNvSpPr>
          <p:nvPr/>
        </p:nvSpPr>
        <p:spPr bwMode="auto">
          <a:xfrm>
            <a:off x="975785" y="541339"/>
            <a:ext cx="4233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3" name="Freeform 1234"/>
          <p:cNvSpPr>
            <a:spLocks/>
          </p:cNvSpPr>
          <p:nvPr/>
        </p:nvSpPr>
        <p:spPr bwMode="auto">
          <a:xfrm>
            <a:off x="963085" y="550864"/>
            <a:ext cx="4233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4" name="Line 1237"/>
          <p:cNvSpPr>
            <a:spLocks noChangeShapeType="1"/>
          </p:cNvSpPr>
          <p:nvPr/>
        </p:nvSpPr>
        <p:spPr bwMode="auto">
          <a:xfrm>
            <a:off x="971551" y="544514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5" name="Line 1238"/>
          <p:cNvSpPr>
            <a:spLocks noChangeShapeType="1"/>
          </p:cNvSpPr>
          <p:nvPr/>
        </p:nvSpPr>
        <p:spPr bwMode="auto">
          <a:xfrm>
            <a:off x="971551" y="544514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6" name="Freeform 1240"/>
          <p:cNvSpPr>
            <a:spLocks/>
          </p:cNvSpPr>
          <p:nvPr/>
        </p:nvSpPr>
        <p:spPr bwMode="auto">
          <a:xfrm>
            <a:off x="971551" y="541339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7" name="Freeform 1243"/>
          <p:cNvSpPr>
            <a:spLocks/>
          </p:cNvSpPr>
          <p:nvPr/>
        </p:nvSpPr>
        <p:spPr bwMode="auto">
          <a:xfrm>
            <a:off x="971552" y="538164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8" name="Freeform 1246"/>
          <p:cNvSpPr>
            <a:spLocks/>
          </p:cNvSpPr>
          <p:nvPr/>
        </p:nvSpPr>
        <p:spPr bwMode="auto">
          <a:xfrm>
            <a:off x="967318" y="547689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9" name="Freeform 1250"/>
          <p:cNvSpPr>
            <a:spLocks/>
          </p:cNvSpPr>
          <p:nvPr/>
        </p:nvSpPr>
        <p:spPr bwMode="auto">
          <a:xfrm>
            <a:off x="975785" y="53022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0" name="Freeform 1252"/>
          <p:cNvSpPr>
            <a:spLocks/>
          </p:cNvSpPr>
          <p:nvPr/>
        </p:nvSpPr>
        <p:spPr bwMode="auto">
          <a:xfrm>
            <a:off x="975785" y="527050"/>
            <a:ext cx="4233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1" name="Freeform 1255"/>
          <p:cNvSpPr>
            <a:spLocks/>
          </p:cNvSpPr>
          <p:nvPr/>
        </p:nvSpPr>
        <p:spPr bwMode="auto">
          <a:xfrm>
            <a:off x="950385" y="550864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2" name="Rectangle 1256"/>
          <p:cNvSpPr>
            <a:spLocks noChangeArrowheads="1"/>
          </p:cNvSpPr>
          <p:nvPr/>
        </p:nvSpPr>
        <p:spPr bwMode="auto">
          <a:xfrm>
            <a:off x="963085" y="550864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/>
          <p:cNvSpPr>
            <a:spLocks/>
          </p:cNvSpPr>
          <p:nvPr/>
        </p:nvSpPr>
        <p:spPr bwMode="auto">
          <a:xfrm>
            <a:off x="963085" y="550864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4" name="Freeform 1266"/>
          <p:cNvSpPr>
            <a:spLocks/>
          </p:cNvSpPr>
          <p:nvPr/>
        </p:nvSpPr>
        <p:spPr bwMode="auto">
          <a:xfrm>
            <a:off x="971551" y="534989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5" name="Freeform 1269"/>
          <p:cNvSpPr>
            <a:spLocks/>
          </p:cNvSpPr>
          <p:nvPr/>
        </p:nvSpPr>
        <p:spPr bwMode="auto">
          <a:xfrm>
            <a:off x="971552" y="530226"/>
            <a:ext cx="4233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6" name="Line 1270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7" name="Line 1271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8" name="Rectangle 1272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1" name="Line 1275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2" name="Freeform 1277"/>
          <p:cNvSpPr>
            <a:spLocks/>
          </p:cNvSpPr>
          <p:nvPr/>
        </p:nvSpPr>
        <p:spPr bwMode="auto">
          <a:xfrm>
            <a:off x="971551" y="523876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3" name="Freeform 1287"/>
          <p:cNvSpPr>
            <a:spLocks/>
          </p:cNvSpPr>
          <p:nvPr/>
        </p:nvSpPr>
        <p:spPr bwMode="auto">
          <a:xfrm>
            <a:off x="958852" y="514350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4" name="Freeform 1290"/>
          <p:cNvSpPr>
            <a:spLocks/>
          </p:cNvSpPr>
          <p:nvPr/>
        </p:nvSpPr>
        <p:spPr bwMode="auto">
          <a:xfrm>
            <a:off x="958852" y="517526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5" name="Rectangle 1335"/>
          <p:cNvSpPr>
            <a:spLocks noChangeArrowheads="1"/>
          </p:cNvSpPr>
          <p:nvPr/>
        </p:nvSpPr>
        <p:spPr bwMode="auto">
          <a:xfrm>
            <a:off x="624418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/>
          <p:cNvSpPr>
            <a:spLocks noChangeArrowheads="1"/>
          </p:cNvSpPr>
          <p:nvPr/>
        </p:nvSpPr>
        <p:spPr bwMode="auto">
          <a:xfrm>
            <a:off x="632885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/>
          <p:cNvSpPr>
            <a:spLocks noChangeArrowheads="1"/>
          </p:cNvSpPr>
          <p:nvPr/>
        </p:nvSpPr>
        <p:spPr bwMode="auto">
          <a:xfrm>
            <a:off x="632885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/>
          <p:cNvSpPr>
            <a:spLocks noChangeArrowheads="1"/>
          </p:cNvSpPr>
          <p:nvPr/>
        </p:nvSpPr>
        <p:spPr bwMode="auto">
          <a:xfrm>
            <a:off x="624418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/>
          <p:cNvSpPr>
            <a:spLocks noChangeArrowheads="1"/>
          </p:cNvSpPr>
          <p:nvPr/>
        </p:nvSpPr>
        <p:spPr bwMode="auto">
          <a:xfrm>
            <a:off x="624418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/>
          <p:cNvSpPr>
            <a:spLocks noChangeArrowheads="1"/>
          </p:cNvSpPr>
          <p:nvPr/>
        </p:nvSpPr>
        <p:spPr bwMode="auto">
          <a:xfrm>
            <a:off x="624418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/>
          <p:cNvSpPr>
            <a:spLocks noChangeArrowheads="1"/>
          </p:cNvSpPr>
          <p:nvPr/>
        </p:nvSpPr>
        <p:spPr bwMode="auto">
          <a:xfrm>
            <a:off x="624418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/>
          <p:cNvSpPr>
            <a:spLocks noChangeArrowheads="1"/>
          </p:cNvSpPr>
          <p:nvPr/>
        </p:nvSpPr>
        <p:spPr bwMode="auto">
          <a:xfrm>
            <a:off x="620185" y="485776"/>
            <a:ext cx="2116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457868" y="301626"/>
            <a:ext cx="11252869" cy="1031875"/>
          </a:xfrm>
        </p:spPr>
        <p:txBody>
          <a:bodyPr/>
          <a:lstStyle>
            <a:lvl1pPr>
              <a:defRPr b="1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457869" y="1460501"/>
            <a:ext cx="11253740" cy="4600863"/>
          </a:xfrm>
        </p:spPr>
        <p:txBody>
          <a:bodyPr>
            <a:normAutofit/>
          </a:bodyPr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>
                <a:srgbClr val="00ADE4"/>
              </a:buClr>
              <a:buSzPct val="50000"/>
              <a:buFontTx/>
              <a:buChar char="●"/>
              <a:tabLst/>
              <a:defRPr>
                <a:solidFill>
                  <a:schemeClr val="tx1"/>
                </a:solidFill>
              </a:defRPr>
            </a:lvl1pPr>
            <a:lvl2pPr marL="285750" marR="0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DE4"/>
              </a:buClr>
              <a:buSzPct val="50000"/>
              <a:buFontTx/>
              <a:buChar char="●"/>
              <a:tabLst/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 marL="831850" marR="0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DE4"/>
              </a:buClr>
              <a:buSzPct val="100000"/>
              <a:buFont typeface="Arial" panose="020B0604020202020204" pitchFamily="34" charset="0"/>
              <a:buChar char="–"/>
              <a:tabLst/>
              <a:defRPr>
                <a:solidFill>
                  <a:srgbClr val="7F7F7F"/>
                </a:solidFill>
              </a:defRPr>
            </a:lvl4pPr>
            <a:lvl5pPr marL="1196975" marR="0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DE4"/>
              </a:buClr>
              <a:buSzPct val="100000"/>
              <a:buFont typeface="Wingdings" panose="05000000000000000000" pitchFamily="2" charset="2"/>
              <a:buChar char="Ø"/>
              <a:tabLst/>
              <a:defRPr>
                <a:solidFill>
                  <a:srgbClr val="7F7F7F"/>
                </a:solidFill>
              </a:defRPr>
            </a:lvl5pPr>
            <a:lvl6pPr marL="50292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DE4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marL="2857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DE4"/>
              </a:buClr>
              <a:buSzPct val="50000"/>
              <a:buFontTx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345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</a:rPr>
              <a:t>Bullets</a:t>
            </a:r>
          </a:p>
          <a:p>
            <a:pPr marL="502920" marR="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DE4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345"/>
                </a:solidFill>
                <a:effectLst/>
                <a:uLnTx/>
                <a:uFillTx/>
                <a:latin typeface="+mn-lt"/>
              </a:rPr>
              <a:t>Bullets</a:t>
            </a:r>
          </a:p>
          <a:p>
            <a:pPr marL="831850" marR="0" lvl="3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DE4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2345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</a:rPr>
              <a:t>Bullets</a:t>
            </a:r>
          </a:p>
          <a:p>
            <a:pPr marL="1196975" marR="0" lvl="4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DE4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345"/>
                </a:solidFill>
                <a:effectLst/>
                <a:uLnTx/>
                <a:uFillTx/>
                <a:latin typeface="Arial"/>
                <a:ea typeface="MS PGothic" pitchFamily="34" charset="-128"/>
                <a:cs typeface="Arial"/>
              </a:rPr>
              <a:t>Bullets</a:t>
            </a:r>
          </a:p>
        </p:txBody>
      </p:sp>
      <p:sp>
        <p:nvSpPr>
          <p:cNvPr id="6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4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B36AC-EFE4-4E40-9AEB-8822A9CF21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8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5B5B-3463-494F-ADD8-020616BE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5E59-0DD7-4FAA-B27D-95FA152C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F7679-EDCA-4C3D-81A1-1045BAAB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D1BD-1E54-4754-8A1C-B6343AD18BF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7735-BAED-4CD3-A1FD-1830137B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14B1A-3AE1-4E1D-85B0-5FEEFB86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920-3995-4041-B3FE-8B94110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1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C2E5-9AD6-4C24-A71F-B749ECE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6EF97-AF3D-4E4C-9C92-E10FF384F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BEC5-48DF-4F00-8AF5-675772AE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D1BD-1E54-4754-8A1C-B6343AD18BF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4618A-F65B-4F85-81E4-E59604E6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4FAE-F478-4D1B-B4FA-91E85F5B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920-3995-4041-B3FE-8B94110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2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196E-0C8D-41CA-BE84-7EEB3157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331A-C29A-4E88-9711-D63AEC1BA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82B21-5513-41F3-9225-B1DF6069C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F0E29-4529-4AFF-B962-F4BD429D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D1BD-1E54-4754-8A1C-B6343AD18BF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9E6C-9233-453A-8141-4C730FFD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90824-C2B1-40E9-A4C5-D3A0F90A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920-3995-4041-B3FE-8B94110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58A2-F191-4F29-B719-31558BEF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EF72-69F1-482F-BFD7-DCAA723BD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CC9D9-B137-487D-B57E-ED6945C46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F07CE-AEBB-4570-BA35-831460213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C6D05-091F-466D-B0F2-7CA82A02E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B3B9E-B534-4BB7-8327-A6827482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D1BD-1E54-4754-8A1C-B6343AD18BF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F0E0-C088-425C-ACF0-C7BBCFDF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A17C8-6EDB-416D-8598-5C039FF0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920-3995-4041-B3FE-8B94110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4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73CE-F757-4DB7-9CF2-26892D03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875AA-EE34-4CA9-8B30-73BD02C3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D1BD-1E54-4754-8A1C-B6343AD18BF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5225F-413C-40AA-BD1A-6895C915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27371-5082-4C6E-8239-35302E47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920-3995-4041-B3FE-8B94110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1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8386F-DA82-4EBA-97B4-4AD7E0CA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D1BD-1E54-4754-8A1C-B6343AD18BF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4CA13-5AB6-445F-BDA1-62A6BEF1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412B2-DC07-4895-A027-56081F0A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920-3995-4041-B3FE-8B94110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4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2AD9-A914-42D6-9874-7183DB7E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C714-69E5-47E8-B4AD-2D6C93B12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93DAB-3C49-42FC-8292-0C5107250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20595-1ACC-4843-A4E4-E7B62B7E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D1BD-1E54-4754-8A1C-B6343AD18BF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F1B24-E12E-4CD4-9CA5-17928DB3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72D15-99D4-4A63-A65E-B091962E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920-3995-4041-B3FE-8B94110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0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DF37-2541-4BF2-B273-63C9505F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1072C-06FE-4560-93B3-889DC983E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693CB-8873-4223-8D50-1DCFA28D7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2BF71-2B60-4120-9362-7B4A3E69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D1BD-1E54-4754-8A1C-B6343AD18BF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04C27-40E5-4AF4-8794-73712039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F1729-6506-4D97-8F77-5EB528E6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920-3995-4041-B3FE-8B94110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1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21373-03CB-4B29-9E5F-8F41AAEF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00CD-4ACF-4F46-89D4-A497E295A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8671-5528-41CD-88DB-E73F6FEEB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FD1BD-1E54-4754-8A1C-B6343AD18BF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9D44D-5C51-46C2-9810-557399E4F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B6C03-5D51-4FAF-9CCF-9D199A55A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7920-3995-4041-B3FE-8B941108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Poverty measurement:</a:t>
            </a:r>
            <a:br>
              <a:rPr lang="en-US" dirty="0"/>
            </a:br>
            <a:r>
              <a:rPr lang="en-US" sz="2800" dirty="0"/>
              <a:t>Consumption Aggregate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6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19" y="1"/>
            <a:ext cx="10515600" cy="98682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+mn-lt"/>
              </a:rPr>
              <a:t>How do we measure poverty?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6719" y="1219200"/>
                <a:ext cx="11067107" cy="5029200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spcBef>
                    <a:spcPct val="20000"/>
                  </a:spcBef>
                  <a:spcAft>
                    <a:spcPct val="50000"/>
                  </a:spcAft>
                  <a:buFont typeface="+mj-lt"/>
                  <a:buAutoNum type="arabicPeriod" startAt="2"/>
                  <a:defRPr/>
                </a:pPr>
                <a:r>
                  <a:rPr lang="en-US" dirty="0"/>
                  <a:t>Identify “</a:t>
                </a:r>
                <a:r>
                  <a:rPr lang="en-US" i="1" dirty="0"/>
                  <a:t>who are poor”</a:t>
                </a:r>
                <a:r>
                  <a:rPr lang="en-US" dirty="0"/>
                  <a:t>:  dichotomize the population between poor and non-poor.  Tool: Poverty line (z)</a:t>
                </a:r>
              </a:p>
              <a:p>
                <a:pPr marL="0" indent="0" algn="ctr">
                  <a:spcBef>
                    <a:spcPct val="20000"/>
                  </a:spcBef>
                  <a:spcAft>
                    <a:spcPct val="50000"/>
                  </a:spcAft>
                  <a:buNone/>
                  <a:tabLst>
                    <a:tab pos="3200400" algn="l"/>
                  </a:tabLst>
                  <a:defRPr/>
                </a:pPr>
                <a:r>
                  <a:rPr lang="en-US" sz="3200" dirty="0"/>
                  <a:t>Poor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b="0" i="1">
                        <a:latin typeface="Cambria Math"/>
                      </a:rPr>
                      <m:t>&lt;</m:t>
                    </m:r>
                    <m:r>
                      <a:rPr lang="en-US" sz="3200" b="0" i="1">
                        <a:latin typeface="Cambria Math"/>
                      </a:rPr>
                      <m:t>𝑧</m:t>
                    </m:r>
                  </m:oMath>
                </a14:m>
                <a:r>
                  <a:rPr lang="en-US" sz="3200" dirty="0"/>
                  <a:t> 	</a:t>
                </a:r>
              </a:p>
              <a:p>
                <a:pPr marL="0" indent="0" algn="ctr">
                  <a:spcBef>
                    <a:spcPct val="20000"/>
                  </a:spcBef>
                  <a:spcAft>
                    <a:spcPct val="50000"/>
                  </a:spcAft>
                  <a:buNone/>
                  <a:tabLst>
                    <a:tab pos="3200400" algn="l"/>
                  </a:tabLst>
                  <a:defRPr/>
                </a:pPr>
                <a:r>
                  <a:rPr lang="en-US" sz="3200" dirty="0"/>
                  <a:t>Non-poor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b="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3200" b="0" i="1">
                        <a:latin typeface="Cambria Math"/>
                      </a:rPr>
                      <m:t>𝑧</m:t>
                    </m:r>
                  </m:oMath>
                </a14:m>
                <a:endParaRPr lang="en-US" sz="3200" dirty="0"/>
              </a:p>
              <a:p>
                <a:pPr lvl="1"/>
                <a:r>
                  <a:rPr lang="en-US" sz="3000" dirty="0"/>
                  <a:t>Types of Poverty Lines</a:t>
                </a:r>
              </a:p>
              <a:p>
                <a:pPr lvl="2"/>
                <a:r>
                  <a:rPr lang="en-US" sz="2600" dirty="0">
                    <a:solidFill>
                      <a:schemeClr val="tx1"/>
                    </a:solidFill>
                  </a:rPr>
                  <a:t>Objective:</a:t>
                </a:r>
              </a:p>
              <a:p>
                <a:pPr lvl="3">
                  <a:buClr>
                    <a:srgbClr val="C00000"/>
                  </a:buClr>
                </a:pPr>
                <a:r>
                  <a:rPr lang="en-US" sz="2200" dirty="0"/>
                  <a:t>Absolute</a:t>
                </a:r>
              </a:p>
              <a:p>
                <a:pPr lvl="3">
                  <a:buClr>
                    <a:srgbClr val="C00000"/>
                  </a:buClr>
                </a:pPr>
                <a:r>
                  <a:rPr lang="en-US" sz="2200" dirty="0"/>
                  <a:t>Relative</a:t>
                </a:r>
              </a:p>
              <a:p>
                <a:pPr lvl="3">
                  <a:buClr>
                    <a:srgbClr val="C00000"/>
                  </a:buClr>
                </a:pPr>
                <a:r>
                  <a:rPr lang="en-US" sz="2200" dirty="0"/>
                  <a:t>Hybrid Lines</a:t>
                </a:r>
              </a:p>
              <a:p>
                <a:pPr lvl="2"/>
                <a:endParaRPr lang="en-US" sz="26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2600" dirty="0">
                    <a:solidFill>
                      <a:schemeClr val="tx1"/>
                    </a:solidFill>
                  </a:rPr>
                  <a:t>Subjective</a:t>
                </a:r>
              </a:p>
              <a:p>
                <a:pPr lvl="1"/>
                <a:endParaRPr lang="en-US" sz="2300" dirty="0"/>
              </a:p>
              <a:p>
                <a:pPr lvl="1"/>
                <a:r>
                  <a:rPr lang="en-US" sz="2600" dirty="0"/>
                  <a:t>We will adopt the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absolute </a:t>
                </a:r>
                <a:r>
                  <a:rPr lang="en-US" sz="2600" dirty="0"/>
                  <a:t>approach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6719" y="1219200"/>
                <a:ext cx="11067107" cy="5029200"/>
              </a:xfrm>
              <a:blipFill>
                <a:blip r:embed="rId4"/>
                <a:stretch>
                  <a:fillRect l="-991" t="-3152" r="-826" b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75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34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+mn-lt"/>
              </a:rPr>
              <a:t>How do we measure poverty?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923453" y="1219200"/>
                <a:ext cx="10809837" cy="5029200"/>
              </a:xfrm>
              <a:prstGeom prst="rect">
                <a:avLst/>
              </a:prstGeom>
              <a:noFill/>
              <a:ln/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spcBef>
                    <a:spcPct val="20000"/>
                  </a:spcBef>
                  <a:spcAft>
                    <a:spcPct val="50000"/>
                  </a:spcAft>
                  <a:buFont typeface="+mj-lt"/>
                  <a:buAutoNum type="arabicPeriod" startAt="3"/>
                  <a:defRPr/>
                </a:pPr>
                <a:r>
                  <a:rPr lang="en-US" sz="2800" dirty="0"/>
                  <a:t>Aggregation</a:t>
                </a:r>
              </a:p>
              <a:p>
                <a:pPr lvl="1">
                  <a:spcBef>
                    <a:spcPct val="20000"/>
                  </a:spcBef>
                  <a:spcAft>
                    <a:spcPct val="50000"/>
                  </a:spcAft>
                  <a:defRPr/>
                </a:pPr>
                <a:r>
                  <a:rPr lang="en-US" sz="2400" dirty="0"/>
                  <a:t>Construct an index that summarizes the information and gives an overall picture of poverty</a:t>
                </a:r>
              </a:p>
              <a:p>
                <a:pPr lvl="1">
                  <a:spcBef>
                    <a:spcPct val="20000"/>
                  </a:spcBef>
                  <a:spcAft>
                    <a:spcPct val="50000"/>
                  </a:spcAft>
                  <a:defRPr/>
                </a:pPr>
                <a:r>
                  <a:rPr lang="en-US" sz="2400" dirty="0"/>
                  <a:t>A poverty measure is a function: </a:t>
                </a:r>
              </a:p>
              <a:p>
                <a:pPr lvl="1" algn="ctr">
                  <a:spcBef>
                    <a:spcPct val="20000"/>
                  </a:spcBef>
                  <a:spcAft>
                    <a:spcPct val="5000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/>
                          </a:rPr>
                          <m:t>𝑥</m:t>
                        </m:r>
                        <m:r>
                          <a:rPr lang="en-US" sz="2400" b="0" i="1">
                            <a:latin typeface="Cambria Math"/>
                          </a:rPr>
                          <m:t>,</m:t>
                        </m:r>
                        <m:r>
                          <a:rPr lang="en-US" sz="2400" b="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2400" b="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400" b="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>
                  <a:spcBef>
                    <a:spcPct val="20000"/>
                  </a:spcBef>
                  <a:spcAft>
                    <a:spcPct val="50000"/>
                  </a:spcAft>
                  <a:defRPr/>
                </a:pPr>
                <a:r>
                  <a:rPr lang="en-US" sz="2400" dirty="0"/>
                  <a:t>which indicates the level of poverty in each distribution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lvl="1">
                  <a:spcBef>
                    <a:spcPct val="20000"/>
                  </a:spcBef>
                  <a:spcAft>
                    <a:spcPct val="50000"/>
                  </a:spcAft>
                  <a:defRPr/>
                </a:pPr>
                <a:r>
                  <a:rPr lang="en-US" sz="2400" dirty="0"/>
                  <a:t>Example: The FGT-family of measures FGT(0), FGT(1), FGT(2)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53" y="1219200"/>
                <a:ext cx="10809837" cy="5029200"/>
              </a:xfrm>
              <a:prstGeom prst="rect">
                <a:avLst/>
              </a:prstGeom>
              <a:blipFill>
                <a:blip r:embed="rId2"/>
                <a:stretch>
                  <a:fillRect l="-1184" t="-133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52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38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+mn-lt"/>
              </a:rPr>
              <a:t>How do we measure poverty?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28800" y="1295400"/>
            <a:ext cx="4374205" cy="4953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609600" indent="-609600">
              <a:spcBef>
                <a:spcPct val="20000"/>
              </a:spcBef>
              <a:spcAft>
                <a:spcPct val="50000"/>
              </a:spcAft>
              <a:buFont typeface="+mj-lt"/>
              <a:buAutoNum type="arabicPeriod"/>
              <a:defRPr/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welfare measure</a:t>
            </a:r>
            <a:r>
              <a:rPr lang="en-US" sz="3000" dirty="0"/>
              <a:t> for individuals, used to      derive a distribution         of living standards</a:t>
            </a:r>
          </a:p>
          <a:p>
            <a:pPr marL="609600" indent="-609600">
              <a:spcBef>
                <a:spcPct val="20000"/>
              </a:spcBef>
              <a:spcAft>
                <a:spcPct val="50000"/>
              </a:spcAft>
              <a:buFont typeface="Webdings" pitchFamily="18" charset="2"/>
              <a:buAutoNum type="arabicPeriod"/>
              <a:defRPr/>
            </a:pPr>
            <a:r>
              <a:rPr lang="en-US" sz="3000" dirty="0"/>
              <a:t>A </a:t>
            </a:r>
            <a:r>
              <a:rPr lang="en-US" sz="3000" b="1" dirty="0">
                <a:solidFill>
                  <a:srgbClr val="FF0000"/>
                </a:solidFill>
              </a:rPr>
              <a:t>poverty line</a:t>
            </a:r>
            <a:r>
              <a:rPr lang="en-US" sz="3000" dirty="0"/>
              <a:t>, threshold below which  individuals are classified as poor</a:t>
            </a:r>
          </a:p>
          <a:p>
            <a:pPr marL="609600" indent="-609600">
              <a:spcBef>
                <a:spcPct val="20000"/>
              </a:spcBef>
              <a:spcAft>
                <a:spcPct val="50000"/>
              </a:spcAft>
              <a:buFont typeface="Webdings" pitchFamily="18" charset="2"/>
              <a:buAutoNum type="arabicPeriod"/>
              <a:defRPr/>
            </a:pPr>
            <a:r>
              <a:rPr lang="en-US" sz="3000" dirty="0"/>
              <a:t>A </a:t>
            </a:r>
            <a:r>
              <a:rPr lang="en-US" sz="3000" b="1" dirty="0">
                <a:solidFill>
                  <a:srgbClr val="FF9900"/>
                </a:solidFill>
              </a:rPr>
              <a:t>poverty measure</a:t>
            </a:r>
            <a:r>
              <a:rPr lang="en-US" sz="3000" dirty="0"/>
              <a:t>, summary statistics of poverty in population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5791200" y="1752600"/>
            <a:ext cx="2039332" cy="1074446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V="1">
            <a:off x="5638800" y="3488702"/>
            <a:ext cx="19050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5943600" y="4800599"/>
            <a:ext cx="1219200" cy="415132"/>
          </a:xfrm>
          <a:prstGeom prst="line">
            <a:avLst/>
          </a:prstGeom>
          <a:noFill/>
          <a:ln w="38100">
            <a:solidFill>
              <a:srgbClr val="FF99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7162800" y="2667000"/>
            <a:ext cx="2895600" cy="1930400"/>
          </a:xfrm>
          <a:custGeom>
            <a:avLst/>
            <a:gdLst/>
            <a:ahLst/>
            <a:cxnLst>
              <a:cxn ang="0">
                <a:pos x="0" y="1208"/>
              </a:cxn>
              <a:cxn ang="0">
                <a:pos x="144" y="1064"/>
              </a:cxn>
              <a:cxn ang="0">
                <a:pos x="192" y="968"/>
              </a:cxn>
              <a:cxn ang="0">
                <a:pos x="240" y="872"/>
              </a:cxn>
              <a:cxn ang="0">
                <a:pos x="288" y="680"/>
              </a:cxn>
              <a:cxn ang="0">
                <a:pos x="336" y="440"/>
              </a:cxn>
              <a:cxn ang="0">
                <a:pos x="384" y="200"/>
              </a:cxn>
              <a:cxn ang="0">
                <a:pos x="432" y="104"/>
              </a:cxn>
              <a:cxn ang="0">
                <a:pos x="480" y="56"/>
              </a:cxn>
              <a:cxn ang="0">
                <a:pos x="576" y="8"/>
              </a:cxn>
              <a:cxn ang="0">
                <a:pos x="672" y="104"/>
              </a:cxn>
              <a:cxn ang="0">
                <a:pos x="720" y="296"/>
              </a:cxn>
              <a:cxn ang="0">
                <a:pos x="768" y="488"/>
              </a:cxn>
              <a:cxn ang="0">
                <a:pos x="816" y="632"/>
              </a:cxn>
              <a:cxn ang="0">
                <a:pos x="912" y="824"/>
              </a:cxn>
              <a:cxn ang="0">
                <a:pos x="1056" y="1016"/>
              </a:cxn>
              <a:cxn ang="0">
                <a:pos x="1200" y="1112"/>
              </a:cxn>
              <a:cxn ang="0">
                <a:pos x="1392" y="1160"/>
              </a:cxn>
              <a:cxn ang="0">
                <a:pos x="1584" y="1208"/>
              </a:cxn>
              <a:cxn ang="0">
                <a:pos x="1824" y="1208"/>
              </a:cxn>
            </a:cxnLst>
            <a:rect l="0" t="0" r="r" b="b"/>
            <a:pathLst>
              <a:path w="1824" h="1216">
                <a:moveTo>
                  <a:pt x="0" y="1208"/>
                </a:moveTo>
                <a:cubicBezTo>
                  <a:pt x="56" y="1156"/>
                  <a:pt x="112" y="1104"/>
                  <a:pt x="144" y="1064"/>
                </a:cubicBezTo>
                <a:cubicBezTo>
                  <a:pt x="176" y="1024"/>
                  <a:pt x="176" y="1000"/>
                  <a:pt x="192" y="968"/>
                </a:cubicBezTo>
                <a:cubicBezTo>
                  <a:pt x="208" y="936"/>
                  <a:pt x="224" y="920"/>
                  <a:pt x="240" y="872"/>
                </a:cubicBezTo>
                <a:cubicBezTo>
                  <a:pt x="256" y="824"/>
                  <a:pt x="272" y="752"/>
                  <a:pt x="288" y="680"/>
                </a:cubicBezTo>
                <a:cubicBezTo>
                  <a:pt x="304" y="608"/>
                  <a:pt x="320" y="520"/>
                  <a:pt x="336" y="440"/>
                </a:cubicBezTo>
                <a:cubicBezTo>
                  <a:pt x="352" y="360"/>
                  <a:pt x="368" y="256"/>
                  <a:pt x="384" y="200"/>
                </a:cubicBezTo>
                <a:cubicBezTo>
                  <a:pt x="400" y="144"/>
                  <a:pt x="416" y="128"/>
                  <a:pt x="432" y="104"/>
                </a:cubicBezTo>
                <a:cubicBezTo>
                  <a:pt x="448" y="80"/>
                  <a:pt x="456" y="72"/>
                  <a:pt x="480" y="56"/>
                </a:cubicBezTo>
                <a:cubicBezTo>
                  <a:pt x="504" y="40"/>
                  <a:pt x="544" y="0"/>
                  <a:pt x="576" y="8"/>
                </a:cubicBezTo>
                <a:cubicBezTo>
                  <a:pt x="608" y="16"/>
                  <a:pt x="648" y="56"/>
                  <a:pt x="672" y="104"/>
                </a:cubicBezTo>
                <a:cubicBezTo>
                  <a:pt x="696" y="152"/>
                  <a:pt x="704" y="232"/>
                  <a:pt x="720" y="296"/>
                </a:cubicBezTo>
                <a:cubicBezTo>
                  <a:pt x="736" y="360"/>
                  <a:pt x="752" y="432"/>
                  <a:pt x="768" y="488"/>
                </a:cubicBezTo>
                <a:cubicBezTo>
                  <a:pt x="784" y="544"/>
                  <a:pt x="792" y="576"/>
                  <a:pt x="816" y="632"/>
                </a:cubicBezTo>
                <a:cubicBezTo>
                  <a:pt x="840" y="688"/>
                  <a:pt x="872" y="760"/>
                  <a:pt x="912" y="824"/>
                </a:cubicBezTo>
                <a:cubicBezTo>
                  <a:pt x="952" y="888"/>
                  <a:pt x="1008" y="968"/>
                  <a:pt x="1056" y="1016"/>
                </a:cubicBezTo>
                <a:cubicBezTo>
                  <a:pt x="1104" y="1064"/>
                  <a:pt x="1144" y="1088"/>
                  <a:pt x="1200" y="1112"/>
                </a:cubicBezTo>
                <a:cubicBezTo>
                  <a:pt x="1256" y="1136"/>
                  <a:pt x="1328" y="1144"/>
                  <a:pt x="1392" y="1160"/>
                </a:cubicBezTo>
                <a:cubicBezTo>
                  <a:pt x="1456" y="1176"/>
                  <a:pt x="1512" y="1200"/>
                  <a:pt x="1584" y="1208"/>
                </a:cubicBezTo>
                <a:cubicBezTo>
                  <a:pt x="1656" y="1216"/>
                  <a:pt x="1740" y="1212"/>
                  <a:pt x="1824" y="1208"/>
                </a:cubicBez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620000" y="2971800"/>
            <a:ext cx="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7239000" y="4114800"/>
            <a:ext cx="3048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144" y="144"/>
              </a:cxn>
              <a:cxn ang="0">
                <a:pos x="192" y="48"/>
              </a:cxn>
              <a:cxn ang="0">
                <a:pos x="192" y="0"/>
              </a:cxn>
              <a:cxn ang="0">
                <a:pos x="192" y="288"/>
              </a:cxn>
              <a:cxn ang="0">
                <a:pos x="0" y="288"/>
              </a:cxn>
            </a:cxnLst>
            <a:rect l="0" t="0" r="r" b="b"/>
            <a:pathLst>
              <a:path w="192" h="288">
                <a:moveTo>
                  <a:pt x="0" y="288"/>
                </a:moveTo>
                <a:lnTo>
                  <a:pt x="144" y="144"/>
                </a:lnTo>
                <a:lnTo>
                  <a:pt x="192" y="48"/>
                </a:lnTo>
                <a:lnTo>
                  <a:pt x="192" y="0"/>
                </a:lnTo>
                <a:lnTo>
                  <a:pt x="192" y="288"/>
                </a:lnTo>
                <a:lnTo>
                  <a:pt x="0" y="288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981700" y="2278062"/>
            <a:ext cx="4381500" cy="3055938"/>
            <a:chOff x="4457700" y="2209800"/>
            <a:chExt cx="4381500" cy="3055938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5334000" y="2209800"/>
              <a:ext cx="3505200" cy="3055938"/>
              <a:chOff x="3360" y="1392"/>
              <a:chExt cx="2208" cy="1925"/>
            </a:xfrm>
          </p:grpSpPr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V="1">
                <a:off x="3456" y="1392"/>
                <a:ext cx="0" cy="1584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3360" y="2928"/>
                <a:ext cx="2160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4704" y="2976"/>
                <a:ext cx="864" cy="341"/>
              </a:xfrm>
              <a:prstGeom prst="rect">
                <a:avLst/>
              </a:prstGeom>
              <a:solidFill>
                <a:schemeClr val="bg2">
                  <a:alpha val="0"/>
                </a:schemeClr>
              </a:solidFill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GB" b="1" dirty="0">
                    <a:ln w="12700">
                      <a:noFill/>
                      <a:prstDash val="solid"/>
                    </a:ln>
                    <a:solidFill>
                      <a:schemeClr val="tx1"/>
                    </a:solidFill>
                  </a:rPr>
                  <a:t>Welfare Indicator</a:t>
                </a:r>
                <a:endParaRPr lang="en-US" b="1" dirty="0">
                  <a:ln w="12700">
                    <a:noFill/>
                    <a:prstDash val="solid"/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457700" y="2351992"/>
              <a:ext cx="1143000" cy="319446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GB" b="1" dirty="0">
                  <a:ln w="12700">
                    <a:noFill/>
                    <a:prstDash val="solid"/>
                  </a:ln>
                  <a:solidFill>
                    <a:schemeClr val="tx1"/>
                  </a:solidFill>
                </a:rPr>
                <a:t>Density</a:t>
              </a:r>
              <a:endParaRPr lang="en-US" b="1" dirty="0">
                <a:ln w="12700">
                  <a:noFill/>
                  <a:prstDash val="solid"/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89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II. Consumption Aggregate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7D7425D-7F49-405F-A744-A9FA71B686AB}"/>
              </a:ext>
            </a:extLst>
          </p:cNvPr>
          <p:cNvSpPr txBox="1">
            <a:spLocks/>
          </p:cNvSpPr>
          <p:nvPr/>
        </p:nvSpPr>
        <p:spPr>
          <a:xfrm>
            <a:off x="1219200" y="2971800"/>
            <a:ext cx="6858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Consumption Aggregate</a:t>
            </a:r>
          </a:p>
        </p:txBody>
      </p:sp>
    </p:spTree>
    <p:extLst>
      <p:ext uri="{BB962C8B-B14F-4D97-AF65-F5344CB8AC3E}">
        <p14:creationId xmlns:p14="http://schemas.microsoft.com/office/powerpoint/2010/main" val="3433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772" y="0"/>
            <a:ext cx="10515600" cy="89629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7897"/>
            <a:ext cx="10515600" cy="5009066"/>
          </a:xfrm>
        </p:spPr>
        <p:txBody>
          <a:bodyPr/>
          <a:lstStyle/>
          <a:p>
            <a:r>
              <a:rPr lang="en-US" sz="3200" dirty="0"/>
              <a:t>Theoretical principles</a:t>
            </a:r>
          </a:p>
          <a:p>
            <a:r>
              <a:rPr lang="en-US" sz="3200" dirty="0"/>
              <a:t>Main components</a:t>
            </a:r>
          </a:p>
          <a:p>
            <a:pPr lvl="1">
              <a:buClr>
                <a:srgbClr val="C00000"/>
              </a:buClr>
            </a:pPr>
            <a:r>
              <a:rPr lang="en-US" sz="2800" dirty="0"/>
              <a:t>Food items</a:t>
            </a:r>
          </a:p>
          <a:p>
            <a:pPr lvl="1">
              <a:buClr>
                <a:srgbClr val="C00000"/>
              </a:buClr>
            </a:pPr>
            <a:r>
              <a:rPr lang="en-US" sz="2800" dirty="0"/>
              <a:t>Non-food items</a:t>
            </a:r>
          </a:p>
          <a:p>
            <a:pPr lvl="1">
              <a:buClr>
                <a:srgbClr val="C00000"/>
              </a:buClr>
            </a:pPr>
            <a:r>
              <a:rPr lang="en-US" sz="2800" dirty="0"/>
              <a:t>Housing </a:t>
            </a:r>
          </a:p>
          <a:p>
            <a:pPr lvl="1">
              <a:buClr>
                <a:srgbClr val="C00000"/>
              </a:buClr>
            </a:pPr>
            <a:r>
              <a:rPr lang="en-US" sz="2800" dirty="0"/>
              <a:t>Durables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47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Constructing the consumption measure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76950"/>
            <a:ext cx="10515600" cy="50000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consumption measure is the foundation over which all poverty analysis rests</a:t>
            </a:r>
          </a:p>
          <a:p>
            <a:endParaRPr lang="en-US" dirty="0"/>
          </a:p>
          <a:p>
            <a:r>
              <a:rPr lang="en-US" dirty="0"/>
              <a:t>Principles</a:t>
            </a:r>
          </a:p>
          <a:p>
            <a:pPr lvl="1"/>
            <a:r>
              <a:rPr lang="en-US" dirty="0"/>
              <a:t>As comprehensive as possible</a:t>
            </a:r>
          </a:p>
          <a:p>
            <a:pPr lvl="1"/>
            <a:r>
              <a:rPr lang="en-US" dirty="0"/>
              <a:t>Transparent and plausible</a:t>
            </a:r>
          </a:p>
          <a:p>
            <a:pPr lvl="1"/>
            <a:r>
              <a:rPr lang="en-US" dirty="0"/>
              <a:t>Goal is to </a:t>
            </a:r>
            <a:r>
              <a:rPr lang="en-US" u="sng" dirty="0"/>
              <a:t>rank</a:t>
            </a:r>
            <a:r>
              <a:rPr lang="en-US" dirty="0"/>
              <a:t> individuals/households</a:t>
            </a:r>
          </a:p>
          <a:p>
            <a:pPr lvl="1"/>
            <a:endParaRPr lang="en-US" dirty="0"/>
          </a:p>
          <a:p>
            <a:r>
              <a:rPr lang="en-US" dirty="0"/>
              <a:t>Important clarifications</a:t>
            </a:r>
          </a:p>
          <a:p>
            <a:pPr lvl="1"/>
            <a:r>
              <a:rPr lang="en-US" dirty="0"/>
              <a:t>Consumption: destruction of goods and services by use</a:t>
            </a:r>
          </a:p>
          <a:p>
            <a:pPr lvl="1"/>
            <a:r>
              <a:rPr lang="en-US" dirty="0"/>
              <a:t>Expenditure: consumption valued at prices paid</a:t>
            </a:r>
          </a:p>
          <a:p>
            <a:pPr lvl="1"/>
            <a:r>
              <a:rPr lang="en-US" dirty="0"/>
              <a:t>Income: maximum possible expenditure on consumption without depleting assets</a:t>
            </a:r>
          </a:p>
        </p:txBody>
      </p:sp>
    </p:spTree>
    <p:extLst>
      <p:ext uri="{BB962C8B-B14F-4D97-AF65-F5344CB8AC3E}">
        <p14:creationId xmlns:p14="http://schemas.microsoft.com/office/powerpoint/2010/main" val="41006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11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Utility consistent welfare indicator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318630"/>
            <a:ext cx="10515600" cy="5275210"/>
          </a:xfrm>
        </p:spPr>
        <p:txBody>
          <a:bodyPr>
            <a:normAutofit/>
          </a:bodyPr>
          <a:lstStyle/>
          <a:p>
            <a:r>
              <a:rPr lang="en-US" dirty="0"/>
              <a:t>Economic theory is based on a (rather philosophical) assumption that an individual makes a choice to maximize his or her </a:t>
            </a:r>
            <a:r>
              <a:rPr lang="en-US" b="1" dirty="0">
                <a:solidFill>
                  <a:schemeClr val="tx2"/>
                </a:solidFill>
              </a:rPr>
              <a:t>utility</a:t>
            </a:r>
          </a:p>
          <a:p>
            <a:pPr lvl="1"/>
            <a:r>
              <a:rPr lang="en-US" dirty="0"/>
              <a:t>Utility is a subjective experience of “happiness” or “satisfaction” or “fulfillment”</a:t>
            </a:r>
          </a:p>
          <a:p>
            <a:pPr lvl="1"/>
            <a:endParaRPr lang="en-US" dirty="0"/>
          </a:p>
          <a:p>
            <a:r>
              <a:rPr lang="en-US" dirty="0" err="1"/>
              <a:t>Ravallion</a:t>
            </a:r>
            <a:r>
              <a:rPr lang="en-US" dirty="0"/>
              <a:t> (1994) constructs a poverty measurement framework that is consistent with the utility theory</a:t>
            </a:r>
          </a:p>
          <a:p>
            <a:pPr lvl="1"/>
            <a:r>
              <a:rPr lang="en-US" dirty="0"/>
              <a:t>This approach needs a welfare indicator which increases if and only if utility increases</a:t>
            </a:r>
          </a:p>
          <a:p>
            <a:pPr lvl="1"/>
            <a:r>
              <a:rPr lang="en-US" dirty="0"/>
              <a:t>Money-metric of utility: A monetary measure of welfare that is consistent with the concept of utility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6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224" y="0"/>
            <a:ext cx="6632598" cy="85707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Theory of Consumer Choice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5753233-325D-48AB-B505-BA0707323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22615" y="1157297"/>
            <a:ext cx="6312508" cy="53068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Consumers maximize utility subject to budget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Consumers cannot alter the market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of either good is better (non-satiation principle)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Indifference curve is usually assumed to be convex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amount of good X needed to compensate for giving up one unit of good Y to keep utility constant (marginal rate of substitution) is high when Y is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At point E’, MRS = relative price of X and 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45959" y="4895672"/>
            <a:ext cx="3749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345959" y="1234293"/>
            <a:ext cx="0" cy="365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10800000">
            <a:off x="1600994" y="-1835273"/>
            <a:ext cx="6500329" cy="660388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45959" y="2685872"/>
            <a:ext cx="2362200" cy="2209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527059" y="3790772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345959" y="3828872"/>
            <a:ext cx="1181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1"/>
          </p:cNvCxnSpPr>
          <p:nvPr/>
        </p:nvCxnSpPr>
        <p:spPr>
          <a:xfrm>
            <a:off x="2546588" y="3810302"/>
            <a:ext cx="0" cy="10853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24022" y="364420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X’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5514" y="4891893"/>
            <a:ext cx="35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Y’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31474" y="445628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U’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5427" y="2894859"/>
            <a:ext cx="822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40881" y="2571693"/>
            <a:ext cx="85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Budget</a:t>
            </a:r>
          </a:p>
          <a:p>
            <a:r>
              <a:rPr lang="en-US" dirty="0"/>
              <a:t>Line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1067" y="10931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28106" y="49025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4776045-8308-440A-A044-5CDEF8705FD9}"/>
              </a:ext>
            </a:extLst>
          </p:cNvPr>
          <p:cNvSpPr/>
          <p:nvPr/>
        </p:nvSpPr>
        <p:spPr>
          <a:xfrm rot="10800000">
            <a:off x="1382171" y="-1758290"/>
            <a:ext cx="6500329" cy="6603887"/>
          </a:xfrm>
          <a:prstGeom prst="arc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F497A-30F1-49D4-B736-B1FAF1E8733A}"/>
              </a:ext>
            </a:extLst>
          </p:cNvPr>
          <p:cNvSpPr txBox="1"/>
          <p:nvPr/>
        </p:nvSpPr>
        <p:spPr>
          <a:xfrm>
            <a:off x="2587715" y="35529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E’</a:t>
            </a:r>
          </a:p>
        </p:txBody>
      </p:sp>
    </p:spTree>
    <p:extLst>
      <p:ext uri="{BB962C8B-B14F-4D97-AF65-F5344CB8AC3E}">
        <p14:creationId xmlns:p14="http://schemas.microsoft.com/office/powerpoint/2010/main" val="415098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5" grpId="0"/>
      <p:bldP spid="16" grpId="0"/>
      <p:bldP spid="22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75" y="3894"/>
            <a:ext cx="10515600" cy="98500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Expenditure as a utility consistent welfare indicator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423961" y="1783450"/>
                <a:ext cx="6033456" cy="36940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 this example, </a:t>
                </a:r>
                <a:r>
                  <a:rPr lang="en-US" b="1" dirty="0"/>
                  <a:t>Expenditure </a:t>
                </a:r>
                <a:r>
                  <a:rPr lang="en-US" dirty="0"/>
                  <a:t>(</a:t>
                </a:r>
                <a:r>
                  <a:rPr lang="en-US" i="1" dirty="0"/>
                  <a:t>E</a:t>
                </a:r>
                <a:r>
                  <a:rPr lang="en-US" dirty="0"/>
                  <a:t>) is consistent with utility (</a:t>
                </a:r>
                <a:r>
                  <a:rPr lang="en-US" i="1" dirty="0"/>
                  <a:t>U</a:t>
                </a:r>
                <a:r>
                  <a:rPr lang="en-US" dirty="0"/>
                  <a:t>)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i="1" dirty="0"/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i="1" dirty="0"/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′′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minimum costs of attaining U’ and U’’ are E’ and E’’. Thus, they are the money measures of utility.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423961" y="1783450"/>
                <a:ext cx="6033456" cy="3694012"/>
              </a:xfrm>
              <a:blipFill>
                <a:blip r:embed="rId2"/>
                <a:stretch>
                  <a:fillRect l="-2123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/>
          <p:cNvSpPr/>
          <p:nvPr/>
        </p:nvSpPr>
        <p:spPr>
          <a:xfrm rot="10800000">
            <a:off x="2016650" y="1412050"/>
            <a:ext cx="3336060" cy="3473917"/>
          </a:xfrm>
          <a:prstGeom prst="arc">
            <a:avLst>
              <a:gd name="adj1" fmla="val 1621540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734577" y="1566530"/>
            <a:ext cx="4618133" cy="4431110"/>
            <a:chOff x="4588006" y="1436027"/>
            <a:chExt cx="4068727" cy="4145748"/>
          </a:xfrm>
        </p:grpSpPr>
        <p:grpSp>
          <p:nvGrpSpPr>
            <p:cNvPr id="36" name="Group 35"/>
            <p:cNvGrpSpPr/>
            <p:nvPr/>
          </p:nvGrpSpPr>
          <p:grpSpPr>
            <a:xfrm>
              <a:off x="4588006" y="1436027"/>
              <a:ext cx="3291369" cy="4145748"/>
              <a:chOff x="1508845" y="1204245"/>
              <a:chExt cx="3615991" cy="4368728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1862822" y="5150217"/>
                <a:ext cx="324257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1862822" y="1509724"/>
                <a:ext cx="0" cy="36404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862822" y="3419491"/>
                <a:ext cx="1828403" cy="17307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2777024" y="4284854"/>
                <a:ext cx="103216" cy="104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1862822" y="4314694"/>
                <a:ext cx="91420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4" idx="1"/>
              </p:cNvCxnSpPr>
              <p:nvPr/>
            </p:nvCxnSpPr>
            <p:spPr>
              <a:xfrm>
                <a:off x="2792139" y="4300149"/>
                <a:ext cx="0" cy="85006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508845" y="4192443"/>
                <a:ext cx="349418" cy="364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X’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669069" y="5205088"/>
                <a:ext cx="346067" cy="364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Y’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58932" y="4695985"/>
                <a:ext cx="377347" cy="364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U’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744825" y="1204245"/>
                <a:ext cx="295113" cy="364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37482" y="5208841"/>
                <a:ext cx="287354" cy="364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37" name="Arc 36"/>
            <p:cNvSpPr/>
            <p:nvPr/>
          </p:nvSpPr>
          <p:spPr>
            <a:xfrm rot="10800000">
              <a:off x="5320673" y="1436027"/>
              <a:ext cx="3336060" cy="3473917"/>
            </a:xfrm>
            <a:prstGeom prst="arc">
              <a:avLst>
                <a:gd name="adj1" fmla="val 16215401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910205" y="2816121"/>
              <a:ext cx="2364644" cy="23644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312102" y="4373916"/>
              <a:ext cx="394313" cy="345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U’’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07436" y="4148774"/>
              <a:ext cx="312400" cy="345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E’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55303" y="3655714"/>
              <a:ext cx="363243" cy="345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E’’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092527" y="3998359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89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71"/>
            <a:ext cx="10515600" cy="91923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If the price of X declines…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82986" y="5954917"/>
            <a:ext cx="640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182986" y="1306717"/>
            <a:ext cx="0" cy="464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10800000">
            <a:off x="1438021" y="-776028"/>
            <a:ext cx="6500329" cy="660388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182986" y="3745117"/>
            <a:ext cx="2362200" cy="2209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82986" y="2246461"/>
            <a:ext cx="2362200" cy="3708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1792587" y="-1055483"/>
            <a:ext cx="6500329" cy="660388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9622" y="112205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83786" y="595491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58752" y="1201760"/>
            <a:ext cx="49827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With the same expenditure, one can achieve a higher level of utility. </a:t>
            </a:r>
            <a:r>
              <a:rPr lang="en-US" sz="2800" dirty="0">
                <a:solidFill>
                  <a:srgbClr val="C00000"/>
                </a:solidFill>
              </a:rPr>
              <a:t>Expenditure is no longer utility consistent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3809" y="598563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E’=E</a:t>
            </a:r>
            <a:r>
              <a:rPr lang="en-US" baseline="-25000" dirty="0">
                <a:latin typeface="Calibri" panose="020F0502020204030204" pitchFamily="34" charset="0"/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9386" y="2969454"/>
            <a:ext cx="17956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E’= </a:t>
            </a:r>
            <a:r>
              <a:rPr lang="en-US" dirty="0" err="1">
                <a:latin typeface="Calibri" panose="020F0502020204030204" pitchFamily="34" charset="0"/>
              </a:rPr>
              <a:t>E</a:t>
            </a:r>
            <a:r>
              <a:rPr lang="en-US" baseline="-25000" dirty="0" err="1"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 but U’ &lt; U</a:t>
            </a:r>
            <a:r>
              <a:rPr lang="en-US" baseline="-25000" dirty="0">
                <a:latin typeface="Calibri" panose="020F0502020204030204" pitchFamily="34" charset="0"/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64386" y="565901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U’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9134" y="535698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U</a:t>
            </a:r>
            <a:r>
              <a:rPr lang="en-US" baseline="-25000" dirty="0">
                <a:latin typeface="Calibri" panose="020F0502020204030204" pitchFamily="34" charset="0"/>
              </a:rPr>
              <a:t>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182986" y="4888117"/>
            <a:ext cx="1181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14150" y="4920383"/>
            <a:ext cx="0" cy="10345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3518" y="46711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X’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31562" y="5954917"/>
            <a:ext cx="35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Y’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196876" y="3897517"/>
            <a:ext cx="1" cy="2057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82987" y="3821317"/>
            <a:ext cx="10138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7030" y="359271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X</a:t>
            </a:r>
            <a:r>
              <a:rPr lang="en-US" baseline="-25000" dirty="0" err="1">
                <a:latin typeface="Calibri" panose="020F0502020204030204" pitchFamily="34" charset="0"/>
              </a:rPr>
              <a:t>n</a:t>
            </a:r>
            <a:endParaRPr lang="en-US" baseline="-25000" dirty="0"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62643" y="5954917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Y</a:t>
            </a:r>
            <a:r>
              <a:rPr lang="en-US" baseline="-25000" dirty="0" err="1">
                <a:latin typeface="Calibri" panose="020F0502020204030204" pitchFamily="34" charset="0"/>
              </a:rPr>
              <a:t>n</a:t>
            </a:r>
            <a:endParaRPr lang="en-US" baseline="-25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87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0" grpId="0" animBg="1"/>
      <p:bldP spid="19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229"/>
            <a:ext cx="10515600" cy="95966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117" y="1463675"/>
            <a:ext cx="11072388" cy="5029200"/>
          </a:xfrm>
        </p:spPr>
        <p:txBody>
          <a:bodyPr>
            <a:normAutofit/>
          </a:bodyPr>
          <a:lstStyle/>
          <a:p>
            <a:pPr marL="788670" lvl="1" indent="-514350">
              <a:buFont typeface="+mj-lt"/>
              <a:buAutoNum type="romanUcPeriod"/>
            </a:pPr>
            <a:r>
              <a:rPr lang="en-US" sz="2800" dirty="0"/>
              <a:t>General Concepts</a:t>
            </a:r>
          </a:p>
          <a:p>
            <a:pPr lvl="2">
              <a:buClr>
                <a:srgbClr val="C00000"/>
              </a:buClr>
            </a:pPr>
            <a:r>
              <a:rPr lang="en-US" sz="2400" dirty="0"/>
              <a:t>What is welfare/poverty?</a:t>
            </a:r>
          </a:p>
          <a:p>
            <a:pPr lvl="2">
              <a:buClr>
                <a:srgbClr val="C00000"/>
              </a:buClr>
            </a:pPr>
            <a:r>
              <a:rPr lang="en-US" sz="2400" dirty="0"/>
              <a:t>Why measure welfare/poverty?</a:t>
            </a:r>
          </a:p>
          <a:p>
            <a:pPr lvl="2">
              <a:buClr>
                <a:srgbClr val="C00000"/>
              </a:buClr>
            </a:pPr>
            <a:r>
              <a:rPr lang="en-US" sz="2400" dirty="0"/>
              <a:t>How do we measure welfare/poverty?</a:t>
            </a:r>
          </a:p>
          <a:p>
            <a:pPr marL="788670" lvl="1" indent="-514350">
              <a:buFont typeface="+mj-lt"/>
              <a:buAutoNum type="romanUcPeriod"/>
            </a:pPr>
            <a:endParaRPr lang="en-US" dirty="0"/>
          </a:p>
          <a:p>
            <a:pPr marL="788670" lvl="1" indent="-514350">
              <a:buFont typeface="+mj-lt"/>
              <a:buAutoNum type="romanUcPeriod"/>
            </a:pPr>
            <a:r>
              <a:rPr lang="en-US" sz="2800" dirty="0"/>
              <a:t>Consumption Aggregate</a:t>
            </a:r>
          </a:p>
          <a:p>
            <a:pPr lvl="2">
              <a:buClr>
                <a:srgbClr val="C00000"/>
              </a:buClr>
            </a:pPr>
            <a:r>
              <a:rPr lang="en-US" sz="2400" dirty="0"/>
              <a:t>Theoretical principles</a:t>
            </a:r>
          </a:p>
          <a:p>
            <a:pPr lvl="2">
              <a:buClr>
                <a:srgbClr val="C00000"/>
              </a:buClr>
            </a:pPr>
            <a:r>
              <a:rPr lang="en-US" sz="2400" dirty="0"/>
              <a:t>Main components</a:t>
            </a:r>
            <a:endParaRPr lang="en-US" sz="2100" dirty="0"/>
          </a:p>
          <a:p>
            <a:pPr lvl="3"/>
            <a:r>
              <a:rPr lang="en-US" sz="2000" dirty="0"/>
              <a:t>Food</a:t>
            </a:r>
          </a:p>
          <a:p>
            <a:pPr lvl="3"/>
            <a:r>
              <a:rPr lang="en-US" sz="2000" dirty="0"/>
              <a:t>Non-food items</a:t>
            </a:r>
          </a:p>
          <a:p>
            <a:pPr lvl="3"/>
            <a:r>
              <a:rPr lang="en-US" sz="2000" dirty="0"/>
              <a:t>Housing</a:t>
            </a:r>
          </a:p>
          <a:p>
            <a:pPr lvl="3"/>
            <a:r>
              <a:rPr lang="en-US" sz="2000" dirty="0"/>
              <a:t>Durables</a:t>
            </a:r>
          </a:p>
        </p:txBody>
      </p:sp>
    </p:spTree>
    <p:extLst>
      <p:ext uri="{BB962C8B-B14F-4D97-AF65-F5344CB8AC3E}">
        <p14:creationId xmlns:p14="http://schemas.microsoft.com/office/powerpoint/2010/main" val="1041024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24"/>
            <a:ext cx="10515600" cy="102094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n-lt"/>
              </a:rPr>
              <a:t>Restore utility consistency of expenditure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20023" y="5846275"/>
            <a:ext cx="640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020023" y="1198075"/>
            <a:ext cx="0" cy="464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10800000">
            <a:off x="1275058" y="-884670"/>
            <a:ext cx="6500329" cy="660388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20023" y="3636475"/>
            <a:ext cx="2362200" cy="2209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20023" y="2137819"/>
            <a:ext cx="2362200" cy="3708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1629624" y="-1164125"/>
            <a:ext cx="6500329" cy="660388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5131" y="11218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0823" y="58534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20823" y="1535945"/>
            <a:ext cx="44844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AutoNum type="romanLcParenBoth"/>
            </a:pPr>
            <a:r>
              <a:rPr lang="en-US" sz="2400" dirty="0"/>
              <a:t>Evaluate the (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,Y</a:t>
            </a:r>
            <a:r>
              <a:rPr lang="en-US" sz="2400" baseline="-25000" dirty="0" err="1"/>
              <a:t>n</a:t>
            </a:r>
            <a:r>
              <a:rPr lang="en-US" sz="2400" dirty="0"/>
              <a:t>) at the new price levels; </a:t>
            </a:r>
          </a:p>
          <a:p>
            <a:pPr marL="571500" indent="-571500">
              <a:buAutoNum type="romanLcParenBoth"/>
            </a:pPr>
            <a:r>
              <a:rPr lang="en-US" sz="2400" dirty="0"/>
              <a:t>Calculate a new expenditure level E*; </a:t>
            </a:r>
          </a:p>
          <a:p>
            <a:pPr marL="571500" indent="-571500">
              <a:buAutoNum type="romanLcParenBoth"/>
            </a:pPr>
            <a:r>
              <a:rPr lang="en-US" sz="2400" dirty="0"/>
              <a:t>Compare E* and E’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1224" y="586746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E’=E</a:t>
            </a:r>
            <a:r>
              <a:rPr lang="en-US" baseline="-25000" dirty="0">
                <a:latin typeface="Calibri" panose="020F0502020204030204" pitchFamily="34" charset="0"/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96424" y="2860812"/>
            <a:ext cx="19175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U’ &lt; U</a:t>
            </a:r>
            <a:r>
              <a:rPr lang="en-US" baseline="-25000" dirty="0"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 and E’ &lt; E*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1423" y="555037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U’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4891" y="529914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U</a:t>
            </a:r>
            <a:r>
              <a:rPr lang="en-US" baseline="-25000" dirty="0">
                <a:latin typeface="Calibri" panose="020F0502020204030204" pitchFamily="34" charset="0"/>
              </a:rPr>
              <a:t>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020023" y="4779475"/>
            <a:ext cx="1181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51187" y="4811741"/>
            <a:ext cx="0" cy="10345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0555" y="456254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X’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68599" y="5846275"/>
            <a:ext cx="35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Y’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033914" y="3783041"/>
            <a:ext cx="1" cy="2057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20024" y="3712675"/>
            <a:ext cx="10138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4067" y="348407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X</a:t>
            </a:r>
            <a:r>
              <a:rPr lang="en-US" baseline="-25000" dirty="0" err="1">
                <a:latin typeface="Calibri" panose="020F0502020204030204" pitchFamily="34" charset="0"/>
              </a:rPr>
              <a:t>n</a:t>
            </a:r>
            <a:endParaRPr lang="en-US" baseline="-25000" dirty="0"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9680" y="5846275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Y</a:t>
            </a:r>
            <a:r>
              <a:rPr lang="en-US" baseline="-25000" dirty="0" err="1">
                <a:latin typeface="Calibri" panose="020F0502020204030204" pitchFamily="34" charset="0"/>
              </a:rPr>
              <a:t>n</a:t>
            </a:r>
            <a:endParaRPr lang="en-US" baseline="-25000" dirty="0"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20023" y="2722075"/>
            <a:ext cx="3177946" cy="3124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12931" y="584627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E*</a:t>
            </a:r>
          </a:p>
        </p:txBody>
      </p:sp>
    </p:spTree>
    <p:extLst>
      <p:ext uri="{BB962C8B-B14F-4D97-AF65-F5344CB8AC3E}">
        <p14:creationId xmlns:p14="http://schemas.microsoft.com/office/powerpoint/2010/main" val="93122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398" y="1"/>
            <a:ext cx="10515600" cy="105020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When expenditure is utility consistent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484768"/>
            <a:ext cx="10515600" cy="4692195"/>
          </a:xfrm>
        </p:spPr>
        <p:txBody>
          <a:bodyPr>
            <a:normAutofit/>
          </a:bodyPr>
          <a:lstStyle/>
          <a:p>
            <a:r>
              <a:rPr lang="en-US" dirty="0"/>
              <a:t>Expenditure is utility consistent if the following conditions are satisfied: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All individuals have the same utility function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Prices are identical to all individuals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All household and individual characteristics are the same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All individuals have exactly the same goods that are not transacted in markets</a:t>
            </a:r>
          </a:p>
          <a:p>
            <a:endParaRPr lang="en-US" dirty="0"/>
          </a:p>
          <a:p>
            <a:r>
              <a:rPr lang="en-US" dirty="0"/>
              <a:t>If not, you need to do </a:t>
            </a:r>
            <a:r>
              <a:rPr lang="en-US" dirty="0">
                <a:solidFill>
                  <a:srgbClr val="C00000"/>
                </a:solidFill>
              </a:rPr>
              <a:t>make adjustments</a:t>
            </a:r>
            <a:r>
              <a:rPr lang="en-US" dirty="0"/>
              <a:t> to make expenditures comparable across individuals</a:t>
            </a:r>
          </a:p>
        </p:txBody>
      </p:sp>
    </p:spTree>
    <p:extLst>
      <p:ext uri="{BB962C8B-B14F-4D97-AF65-F5344CB8AC3E}">
        <p14:creationId xmlns:p14="http://schemas.microsoft.com/office/powerpoint/2010/main" val="1008321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Conceptual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Starting point</a:t>
                </a:r>
              </a:p>
              <a:p>
                <a:pPr lvl="1"/>
                <a:r>
                  <a:rPr lang="en-US" dirty="0"/>
                  <a:t>Household h chooses the consumption of individual goods to maximize utility within a given budget and at given prices</a:t>
                </a:r>
              </a:p>
              <a:p>
                <a:r>
                  <a:rPr lang="en-US" dirty="0"/>
                  <a:t>Money metric utility for household h:</a:t>
                </a:r>
              </a:p>
              <a:p>
                <a:pPr marL="0" indent="0">
                  <a:buNone/>
                </a:pPr>
                <a:endParaRPr lang="en-US" sz="14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274320" lvl="1" indent="0">
                  <a:buNone/>
                </a:pPr>
                <a:endParaRPr lang="en-US" sz="1200" dirty="0"/>
              </a:p>
              <a:p>
                <a:pPr marL="274320" lvl="1" indent="0">
                  <a:buNone/>
                </a:pPr>
                <a:r>
                  <a:rPr lang="en-US" dirty="0"/>
                  <a:t>which is the minimum cost of attaining utility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at reference prices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734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Conceptual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86828" y="1545125"/>
                <a:ext cx="10945639" cy="5181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be the prices actually faced by households</a:t>
                </a:r>
              </a:p>
              <a:p>
                <a:r>
                  <a:rPr lang="en-US" dirty="0"/>
                  <a:t>The cost function for household </a:t>
                </a:r>
                <a:r>
                  <a:rPr lang="en-US" i="1" dirty="0"/>
                  <a:t>h </a:t>
                </a:r>
                <a:r>
                  <a:rPr lang="en-US" dirty="0"/>
                  <a:t>at reference prices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estimated through first-order expansion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follows: </a:t>
                </a:r>
              </a:p>
              <a:p>
                <a:endParaRPr lang="en-US" sz="1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h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h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h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h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the minimum cost of reaching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is the amount spent, this simplifies to: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is the household’s vector of consumption items valued at reference prices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86828" y="1545125"/>
                <a:ext cx="10945639" cy="5181600"/>
              </a:xfrm>
              <a:blipFill>
                <a:blip r:embed="rId2"/>
                <a:stretch>
                  <a:fillRect l="-1170" t="-2471" r="-557" b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531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Conceptual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86828" y="1545125"/>
                <a:ext cx="10945639" cy="5181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Complete set of quantities is rarely observed for each household and complete set of reference prices may not be available</a:t>
                </a:r>
              </a:p>
              <a:p>
                <a:endParaRPr lang="en-US" dirty="0"/>
              </a:p>
              <a:p>
                <a:r>
                  <a:rPr lang="en-US" dirty="0"/>
                  <a:t>Use the </a:t>
                </a:r>
                <a:r>
                  <a:rPr lang="en-US" dirty="0" err="1"/>
                  <a:t>Paasche</a:t>
                </a:r>
                <a:r>
                  <a:rPr lang="en-US" dirty="0"/>
                  <a:t> index instead (household’s purchases are used to weight the prices it faces relative to some reference prices)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  <m:sup/>
                      </m:sSubSup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Thus:</a:t>
                </a:r>
              </a:p>
              <a:p>
                <a:pPr marL="0" indent="0">
                  <a:buNone/>
                </a:pPr>
                <a:r>
                  <a:rPr lang="en-US" dirty="0"/>
                  <a:t>		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  <m:sub/>
                      <m:sup>
                        <m:r>
                          <a:rPr lang="en-US" i="1">
                            <a:latin typeface="Cambria Math"/>
                          </a:rPr>
                          <m:t>h</m:t>
                        </m:r>
                      </m:sup>
                    </m:sSubSup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sup>
                            </m:sSup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sub>
                          <m:sup/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86828" y="1545125"/>
                <a:ext cx="10945639" cy="5181600"/>
              </a:xfrm>
              <a:blipFill>
                <a:blip r:embed="rId2"/>
                <a:stretch>
                  <a:fillRect l="-1003" t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60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Conceptual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159928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sup>
                      </m:sSubSup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 +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𝑁𝐹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𝐷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e>
                                        <m:sub/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  <m:sup/>
                          </m:sSubSup>
                        </m:den>
                      </m:f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r>
                  <a:rPr lang="en-US" dirty="0"/>
                  <a:t>Numerator:</a:t>
                </a:r>
              </a:p>
              <a:p>
                <a:pPr lvl="1"/>
                <a:r>
                  <a:rPr lang="en-US" dirty="0"/>
                  <a:t>Food items</a:t>
                </a:r>
              </a:p>
              <a:p>
                <a:pPr lvl="1"/>
                <a:r>
                  <a:rPr lang="en-US" dirty="0">
                    <a:hlinkClick r:id="" action="ppaction://noaction"/>
                  </a:rPr>
                  <a:t>Non-Food items</a:t>
                </a:r>
                <a:endParaRPr lang="en-US" dirty="0"/>
              </a:p>
              <a:p>
                <a:pPr lvl="1"/>
                <a:r>
                  <a:rPr lang="en-US" dirty="0"/>
                  <a:t>Durables</a:t>
                </a:r>
              </a:p>
              <a:p>
                <a:pPr lvl="1"/>
                <a:r>
                  <a:rPr lang="en-US" dirty="0"/>
                  <a:t>Housing</a:t>
                </a:r>
              </a:p>
              <a:p>
                <a:r>
                  <a:rPr lang="en-US" dirty="0"/>
                  <a:t>Denominator:</a:t>
                </a:r>
              </a:p>
              <a:p>
                <a:pPr lvl="1">
                  <a:buClr>
                    <a:srgbClr val="C00000"/>
                  </a:buClr>
                </a:pPr>
                <a:r>
                  <a:rPr lang="en-US" dirty="0"/>
                  <a:t>Price adjustment (Session 7)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1599288"/>
                <a:ext cx="10515600" cy="4351338"/>
              </a:xfrm>
              <a:blipFill>
                <a:blip r:embed="rId2"/>
                <a:stretch>
                  <a:fillRect l="-1043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20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Conceptual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599287"/>
            <a:ext cx="10515600" cy="4893587"/>
          </a:xfrm>
        </p:spPr>
        <p:txBody>
          <a:bodyPr>
            <a:normAutofit/>
          </a:bodyPr>
          <a:lstStyle/>
          <a:p>
            <a:r>
              <a:rPr lang="en-US" dirty="0"/>
              <a:t>Heterogeneity in welfare-relevant non-market characteristics is a threat to interpersonal comparisons</a:t>
            </a:r>
          </a:p>
          <a:p>
            <a:r>
              <a:rPr lang="en-US" dirty="0"/>
              <a:t>Utility people derive from a given consumption bundle differs based on personal/household characteristics:</a:t>
            </a:r>
          </a:p>
          <a:p>
            <a:pPr lvl="1"/>
            <a:r>
              <a:rPr lang="en-US" dirty="0"/>
              <a:t>Household size</a:t>
            </a:r>
          </a:p>
          <a:p>
            <a:pPr lvl="1"/>
            <a:r>
              <a:rPr lang="en-US" dirty="0"/>
              <a:t>Demographic composition</a:t>
            </a:r>
          </a:p>
          <a:p>
            <a:pPr lvl="1"/>
            <a:r>
              <a:rPr lang="en-US" dirty="0"/>
              <a:t>Prices</a:t>
            </a:r>
          </a:p>
          <a:p>
            <a:pPr lvl="1"/>
            <a:r>
              <a:rPr lang="en-US" dirty="0"/>
              <a:t>Health and disability</a:t>
            </a:r>
          </a:p>
          <a:p>
            <a:pPr lvl="1"/>
            <a:r>
              <a:rPr lang="en-US" dirty="0"/>
              <a:t>Access to non-market goods (public services, environmental characteristics)</a:t>
            </a:r>
          </a:p>
          <a:p>
            <a:r>
              <a:rPr lang="en-US" dirty="0"/>
              <a:t>More of certain market goods may be needed to attain the same level of utility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9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Food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general, it is a straightforward aggregation exercise</a:t>
                </a:r>
              </a:p>
              <a:p>
                <a:pPr marL="0" indent="0" algn="ctr">
                  <a:buNone/>
                </a:pPr>
                <a:endParaRPr lang="en-US" dirty="0">
                  <a:ea typeface="Cambria Math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ea typeface="Cambria Math"/>
                  </a:rPr>
                  <a:t>Total food consumption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568325" lvl="1" indent="-293688">
                  <a:buClr>
                    <a:srgbClr val="C00000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= Quantities of different food items consumed or purchased by the household from different sources (</a:t>
                </a:r>
                <a:r>
                  <a:rPr lang="en-US" i="1" dirty="0"/>
                  <a:t>market purchase</a:t>
                </a:r>
                <a:r>
                  <a:rPr lang="en-US" dirty="0"/>
                  <a:t>, </a:t>
                </a:r>
                <a:r>
                  <a:rPr lang="en-US" i="1" dirty="0"/>
                  <a:t>home-produced</a:t>
                </a:r>
                <a:r>
                  <a:rPr lang="en-US" dirty="0"/>
                  <a:t>, </a:t>
                </a:r>
                <a:r>
                  <a:rPr lang="en-US" i="1" dirty="0"/>
                  <a:t>received as gifts, in-kind payments, eaten outside home, bartered</a:t>
                </a:r>
                <a:r>
                  <a:rPr lang="en-US" dirty="0"/>
                  <a:t>) in the reference period</a:t>
                </a:r>
              </a:p>
              <a:p>
                <a:pPr lvl="1">
                  <a:buClr>
                    <a:srgbClr val="C00000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= Reference prices paid by the household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2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855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Food Items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02398" y="1285593"/>
            <a:ext cx="10515600" cy="5226349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dirty="0">
                <a:cs typeface="Calibri"/>
              </a:rPr>
              <a:t>Issues in valuation of food expenditure</a:t>
            </a:r>
          </a:p>
          <a:p>
            <a:pPr marL="0" indent="0">
              <a:buClr>
                <a:srgbClr val="C00000"/>
              </a:buClr>
              <a:buNone/>
            </a:pPr>
            <a:endParaRPr lang="en-US" dirty="0">
              <a:cs typeface="Calibri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dirty="0">
                <a:cs typeface="Calibri"/>
              </a:rPr>
              <a:t>Reference period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dirty="0">
                <a:cs typeface="Calibri"/>
              </a:rPr>
              <a:t>No market price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dirty="0">
                <a:cs typeface="Calibri"/>
              </a:rPr>
              <a:t>Food away from home</a:t>
            </a:r>
          </a:p>
        </p:txBody>
      </p:sp>
    </p:spTree>
    <p:extLst>
      <p:ext uri="{BB962C8B-B14F-4D97-AF65-F5344CB8AC3E}">
        <p14:creationId xmlns:p14="http://schemas.microsoft.com/office/powerpoint/2010/main" val="24912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855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Food Items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02398" y="1285593"/>
            <a:ext cx="10515600" cy="5226349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dirty="0">
                <a:cs typeface="Calibri"/>
              </a:rPr>
              <a:t>Valuation Problem: Reference period </a:t>
            </a:r>
          </a:p>
          <a:p>
            <a:pPr>
              <a:buClr>
                <a:srgbClr val="C00000"/>
              </a:buClr>
            </a:pPr>
            <a:endParaRPr lang="en-US" dirty="0">
              <a:cs typeface="Calibri"/>
            </a:endParaRPr>
          </a:p>
          <a:p>
            <a:pPr>
              <a:buClr>
                <a:srgbClr val="C00000"/>
              </a:buClr>
            </a:pPr>
            <a:r>
              <a:rPr lang="en-US" dirty="0">
                <a:cs typeface="Calibri"/>
              </a:rPr>
              <a:t>Surveys vary in terms of reference periods</a:t>
            </a:r>
          </a:p>
          <a:p>
            <a:pPr>
              <a:buClr>
                <a:srgbClr val="C00000"/>
              </a:buClr>
            </a:pPr>
            <a:r>
              <a:rPr lang="en-US" dirty="0">
                <a:cs typeface="Calibri"/>
              </a:rPr>
              <a:t>Longer reference: reduces problems of seasonality or infrequent expenditure but suffers from memory decay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cs typeface="Calibri"/>
              </a:rPr>
              <a:t>Captures the purchase of low-frequency items by households in the lower parts of the distribution</a:t>
            </a:r>
          </a:p>
          <a:p>
            <a:pPr>
              <a:buClr>
                <a:srgbClr val="C00000"/>
              </a:buClr>
            </a:pPr>
            <a:r>
              <a:rPr lang="en-US" dirty="0">
                <a:cs typeface="Calibri"/>
              </a:rPr>
              <a:t>Shorter reference: likely more accurate recall but misses purchases made outside the short reference period and may be subject to telescoping errors</a:t>
            </a:r>
          </a:p>
          <a:p>
            <a:pPr>
              <a:buClr>
                <a:srgbClr val="C00000"/>
              </a:buClr>
            </a:pPr>
            <a:r>
              <a:rPr lang="en-US" dirty="0">
                <a:cs typeface="Calibri"/>
              </a:rPr>
              <a:t>The direction of bias in aggregate consumption and poverty rate in longer or shorter recall period is ambiguous a priori</a:t>
            </a:r>
          </a:p>
          <a:p>
            <a:pPr>
              <a:buClr>
                <a:srgbClr val="C00000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591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I. Concepts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6ACF1C-9088-4A73-BDF7-2A52F9495196}"/>
              </a:ext>
            </a:extLst>
          </p:cNvPr>
          <p:cNvSpPr txBox="1">
            <a:spLocks/>
          </p:cNvSpPr>
          <p:nvPr/>
        </p:nvSpPr>
        <p:spPr>
          <a:xfrm>
            <a:off x="1219200" y="2971800"/>
            <a:ext cx="6858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General Concepts</a:t>
            </a:r>
          </a:p>
        </p:txBody>
      </p:sp>
    </p:spTree>
    <p:extLst>
      <p:ext uri="{BB962C8B-B14F-4D97-AF65-F5344CB8AC3E}">
        <p14:creationId xmlns:p14="http://schemas.microsoft.com/office/powerpoint/2010/main" val="395644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855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Food Items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02398" y="1285593"/>
            <a:ext cx="10515600" cy="5226349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>
                <a:cs typeface="Calibri"/>
              </a:rPr>
              <a:t>The Great Indian Poverty Debate (Deaton and </a:t>
            </a:r>
            <a:r>
              <a:rPr lang="en-US" dirty="0" err="1">
                <a:cs typeface="Calibri"/>
              </a:rPr>
              <a:t>Kozel</a:t>
            </a:r>
            <a:r>
              <a:rPr lang="en-US" dirty="0">
                <a:cs typeface="Calibri"/>
              </a:rPr>
              <a:t>, 2005):</a:t>
            </a:r>
          </a:p>
          <a:p>
            <a:pPr>
              <a:buClr>
                <a:srgbClr val="C00000"/>
              </a:buClr>
            </a:pPr>
            <a:endParaRPr lang="en-US" dirty="0">
              <a:cs typeface="Calibri"/>
            </a:endParaRPr>
          </a:p>
          <a:p>
            <a:pPr lvl="1">
              <a:buClr>
                <a:srgbClr val="C00000"/>
              </a:buClr>
            </a:pPr>
            <a:r>
              <a:rPr lang="en-US" dirty="0">
                <a:cs typeface="Calibri"/>
              </a:rPr>
              <a:t>Uniform Reference Period (URP) until 1993-94: 30-day recall for all items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cs typeface="Calibri"/>
              </a:rPr>
              <a:t>Mixed Reference Period (MRP) introduced in the 1999-2000 round: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cs typeface="Calibri"/>
              </a:rPr>
              <a:t>Expenditure on food, </a:t>
            </a:r>
            <a:r>
              <a:rPr lang="en-US" i="1" dirty="0">
                <a:cs typeface="Calibri"/>
              </a:rPr>
              <a:t>pan</a:t>
            </a:r>
            <a:r>
              <a:rPr lang="en-US" dirty="0">
                <a:cs typeface="Calibri"/>
              </a:rPr>
              <a:t>, and tobacco by 7-day and 30-day recall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cs typeface="Calibri"/>
              </a:rPr>
              <a:t>Expenditure of </a:t>
            </a:r>
            <a:r>
              <a:rPr lang="en-US" dirty="0"/>
              <a:t>clothing, footwear, durable goods, education expenses, and institutional medical expenses by 365-day recall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cs typeface="Calibri"/>
              </a:rPr>
              <a:t>Modified Mixed Recall Period (MMRP) introduced in the 2011-12 round: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cs typeface="Calibri"/>
              </a:rPr>
              <a:t>7-days for perishable items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cs typeface="Calibri"/>
              </a:rPr>
              <a:t>365-days for 5 low-frequency items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cs typeface="Calibri"/>
              </a:rPr>
              <a:t>30 days for the remaining items</a:t>
            </a:r>
          </a:p>
          <a:p>
            <a:pPr lvl="2">
              <a:buClr>
                <a:srgbClr val="C00000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959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855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Food Items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02398" y="1285593"/>
            <a:ext cx="10515600" cy="5226349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C00000"/>
              </a:buClr>
            </a:pPr>
            <a:r>
              <a:rPr lang="en-US" dirty="0">
                <a:cs typeface="Calibri"/>
              </a:rPr>
              <a:t>The Great Indian Poverty Debate (Deaton and </a:t>
            </a:r>
            <a:r>
              <a:rPr lang="en-US" dirty="0" err="1">
                <a:cs typeface="Calibri"/>
              </a:rPr>
              <a:t>Kozel</a:t>
            </a:r>
            <a:r>
              <a:rPr lang="en-US" dirty="0">
                <a:cs typeface="Calibri"/>
              </a:rPr>
              <a:t>, 2005):</a:t>
            </a:r>
          </a:p>
          <a:p>
            <a:pPr>
              <a:buClr>
                <a:srgbClr val="C00000"/>
              </a:buClr>
            </a:pPr>
            <a:endParaRPr lang="en-US" dirty="0">
              <a:cs typeface="Calibri"/>
            </a:endParaRPr>
          </a:p>
          <a:p>
            <a:pPr lvl="1">
              <a:buClr>
                <a:srgbClr val="C00000"/>
              </a:buClr>
            </a:pPr>
            <a:r>
              <a:rPr lang="en-US" dirty="0">
                <a:cs typeface="Calibri"/>
              </a:rPr>
              <a:t>Uniform Reference Period (URP) until 1993-94: 30-day recall for all items</a:t>
            </a:r>
          </a:p>
          <a:p>
            <a:pPr lvl="1">
              <a:buClr>
                <a:srgbClr val="C00000"/>
              </a:buClr>
            </a:pPr>
            <a:endParaRPr lang="en-US" dirty="0">
              <a:cs typeface="Calibri"/>
            </a:endParaRPr>
          </a:p>
          <a:p>
            <a:pPr lvl="1">
              <a:buClr>
                <a:srgbClr val="C00000"/>
              </a:buClr>
            </a:pPr>
            <a:r>
              <a:rPr lang="en-US" dirty="0">
                <a:cs typeface="Calibri"/>
              </a:rPr>
              <a:t>Mixed Reference Period (MRP) introduced in the 1999-2000 round: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cs typeface="Calibri"/>
              </a:rPr>
              <a:t>7-days and 30-days for expenditure on high-frequency items (food, </a:t>
            </a:r>
            <a:r>
              <a:rPr lang="en-US" i="1" dirty="0">
                <a:cs typeface="Calibri"/>
              </a:rPr>
              <a:t>pan</a:t>
            </a:r>
            <a:r>
              <a:rPr lang="en-US" dirty="0">
                <a:cs typeface="Calibri"/>
              </a:rPr>
              <a:t>, and tobacco). Higher monthly expenditure with 7-day recall.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cs typeface="Calibri"/>
              </a:rPr>
              <a:t>365-days for expenditure of low-frequency items (</a:t>
            </a:r>
            <a:r>
              <a:rPr lang="en-US" dirty="0"/>
              <a:t>clothing, footwear, durable goods, education expenses, and institutional medical expenses). Decrease in mean expenditure but expenditure reported by households in the bottom tail.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30-days for the remaining items</a:t>
            </a:r>
          </a:p>
          <a:p>
            <a:pPr lvl="1">
              <a:buClr>
                <a:srgbClr val="C00000"/>
              </a:buClr>
            </a:pPr>
            <a:endParaRPr lang="en-US" dirty="0">
              <a:cs typeface="Calibri"/>
            </a:endParaRPr>
          </a:p>
          <a:p>
            <a:pPr lvl="1">
              <a:buClr>
                <a:srgbClr val="C00000"/>
              </a:buClr>
            </a:pPr>
            <a:r>
              <a:rPr lang="en-US" dirty="0">
                <a:cs typeface="Calibri"/>
              </a:rPr>
              <a:t>Modified Mixed Recall Period (MMRP) introduced in the 2011-12 round: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cs typeface="Calibri"/>
              </a:rPr>
              <a:t>7-days for perishable items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cs typeface="Calibri"/>
              </a:rPr>
              <a:t>365-days for 5 low-frequency items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cs typeface="Calibri"/>
              </a:rPr>
              <a:t>30 days for the remaining items</a:t>
            </a:r>
          </a:p>
        </p:txBody>
      </p:sp>
    </p:spTree>
    <p:extLst>
      <p:ext uri="{BB962C8B-B14F-4D97-AF65-F5344CB8AC3E}">
        <p14:creationId xmlns:p14="http://schemas.microsoft.com/office/powerpoint/2010/main" val="208011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855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Food Items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02398" y="1285593"/>
            <a:ext cx="10515600" cy="5226349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>
                <a:cs typeface="Calibri"/>
              </a:rPr>
              <a:t>The Great Indian Poverty Debate (Deaton and </a:t>
            </a:r>
            <a:r>
              <a:rPr lang="en-US" dirty="0" err="1">
                <a:cs typeface="Calibri"/>
              </a:rPr>
              <a:t>Kozel</a:t>
            </a:r>
            <a:r>
              <a:rPr lang="en-US" dirty="0">
                <a:cs typeface="Calibri"/>
              </a:rPr>
              <a:t>, 2005):</a:t>
            </a:r>
          </a:p>
          <a:p>
            <a:pPr>
              <a:buClr>
                <a:srgbClr val="C00000"/>
              </a:buClr>
            </a:pPr>
            <a:endParaRPr lang="en-US" dirty="0">
              <a:cs typeface="Calibri"/>
            </a:endParaRPr>
          </a:p>
          <a:p>
            <a:pPr lvl="1">
              <a:buClr>
                <a:srgbClr val="C00000"/>
              </a:buClr>
            </a:pPr>
            <a:r>
              <a:rPr lang="en-US" dirty="0">
                <a:cs typeface="Calibri"/>
              </a:rPr>
              <a:t>Official poverty rates: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cs typeface="Calibri"/>
              </a:rPr>
              <a:t>1993/1994 = 36%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cs typeface="Calibri"/>
              </a:rPr>
              <a:t>1999/2000 = 26% (Uses 30-day recall for high frequency items but its reporting could be biased due to the existence of 7-day recall)</a:t>
            </a:r>
          </a:p>
          <a:p>
            <a:pPr lvl="1">
              <a:buClr>
                <a:srgbClr val="C00000"/>
              </a:buClr>
            </a:pPr>
            <a:endParaRPr lang="en-US" dirty="0">
              <a:cs typeface="Calibri"/>
            </a:endParaRPr>
          </a:p>
          <a:p>
            <a:pPr lvl="1">
              <a:buClr>
                <a:srgbClr val="C00000"/>
              </a:buClr>
            </a:pPr>
            <a:r>
              <a:rPr lang="en-US" dirty="0">
                <a:cs typeface="Calibri"/>
              </a:rPr>
              <a:t>Official 2004-05 poverty rate: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cs typeface="Calibri"/>
              </a:rPr>
              <a:t>URP-based data = 27.5%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cs typeface="Calibri"/>
              </a:rPr>
              <a:t>MRP-based data = 21.8%</a:t>
            </a:r>
          </a:p>
        </p:txBody>
      </p:sp>
    </p:spTree>
    <p:extLst>
      <p:ext uri="{BB962C8B-B14F-4D97-AF65-F5344CB8AC3E}">
        <p14:creationId xmlns:p14="http://schemas.microsoft.com/office/powerpoint/2010/main" val="22046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Food Items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4887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Calibri"/>
              </a:rPr>
              <a:t>Valuation problem: No market price 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There are food items “consumed” or “purchased” and no prices </a:t>
            </a:r>
            <a:r>
              <a:rPr lang="en-US" dirty="0">
                <a:sym typeface="Wingdings" panose="05000000000000000000" pitchFamily="2" charset="2"/>
              </a:rPr>
              <a:t> how do we value them?</a:t>
            </a:r>
          </a:p>
          <a:p>
            <a:r>
              <a:rPr lang="en-US" dirty="0">
                <a:sym typeface="Wingdings" panose="05000000000000000000" pitchFamily="2" charset="2"/>
              </a:rPr>
              <a:t>We can use different sources of price information: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External sources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CPI mostly collected in urban areas or capital city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Internal sources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Price surveys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Unit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43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Food Items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99334555"/>
              </p:ext>
            </p:extLst>
          </p:nvPr>
        </p:nvGraphicFramePr>
        <p:xfrm>
          <a:off x="1016000" y="1625850"/>
          <a:ext cx="10337799" cy="461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7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Price</a:t>
                      </a:r>
                      <a:r>
                        <a:rPr lang="en-US" sz="2400" baseline="0" dirty="0"/>
                        <a:t> surveys collected from markets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4486">
                <a:tc>
                  <a:txBody>
                    <a:bodyPr/>
                    <a:lstStyle/>
                    <a:p>
                      <a:r>
                        <a:rPr lang="en-US" sz="2400" dirty="0"/>
                        <a:t>Community Prices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Uncommon practice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Unreliable due</a:t>
                      </a:r>
                      <a:r>
                        <a:rPr lang="en-US" sz="2400" baseline="0" dirty="0"/>
                        <a:t> to wrong markets or specification of prices not actually paid by local residents (bargaining or interaction)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6130">
                <a:tc>
                  <a:txBody>
                    <a:bodyPr/>
                    <a:lstStyle/>
                    <a:p>
                      <a:r>
                        <a:rPr lang="en-US" sz="2400" dirty="0"/>
                        <a:t>Price Opinion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Interview</a:t>
                      </a:r>
                      <a:r>
                        <a:rPr lang="en-US" sz="2400" baseline="0" dirty="0"/>
                        <a:t> of key informants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/>
                        <a:t>Photos of variety of different items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/>
                        <a:t>Asked every sampled household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/>
                        <a:t>Not tied to actual purchasing behavior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179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Food Items</a:t>
            </a:r>
            <a:endParaRPr lang="en-US" sz="3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07782680"/>
              </p:ext>
            </p:extLst>
          </p:nvPr>
        </p:nvGraphicFramePr>
        <p:xfrm>
          <a:off x="386080" y="965201"/>
          <a:ext cx="11297920" cy="5210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6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4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Unit Values: Ratio of value (expenditure) </a:t>
                      </a:r>
                      <a:r>
                        <a:rPr lang="en-US" sz="2400" baseline="0" dirty="0"/>
                        <a:t>to quantity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173"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Non-diary questionnaire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Representative</a:t>
                      </a:r>
                      <a:r>
                        <a:rPr lang="en-US" sz="2000" baseline="0" dirty="0"/>
                        <a:t> at subnational level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/>
                        <a:t>Related to actual transactions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3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baseline="0" dirty="0">
                          <a:sym typeface="Wingdings" panose="05000000000000000000" pitchFamily="2" charset="2"/>
                        </a:rPr>
                        <a:t>Represent both prices and quality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baseline="0" dirty="0">
                          <a:sym typeface="Wingdings" panose="05000000000000000000" pitchFamily="2" charset="2"/>
                        </a:rPr>
                        <a:t>Sampling variation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baseline="0" dirty="0">
                          <a:sym typeface="Wingdings" panose="05000000000000000000" pitchFamily="2" charset="2"/>
                        </a:rPr>
                        <a:t>Measurement error (</a:t>
                      </a:r>
                      <a:r>
                        <a:rPr lang="en-US" sz="2000" baseline="0" dirty="0">
                          <a:sym typeface="Wingdings" panose="05000000000000000000" pitchFamily="2" charset="2"/>
                        </a:rPr>
                        <a:t>Recall period or unit of measure)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51"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Diary questionnaire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Similar</a:t>
                      </a:r>
                      <a:r>
                        <a:rPr lang="en-US" sz="2000" baseline="0" dirty="0"/>
                        <a:t> to non-diary and seem to be closer to market prices (capture differences in qualities)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395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/>
                        <a:t>Means of acquisition (purchases; gifts; own production) may not be clear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/>
                        <a:t>Non-response could be high due to</a:t>
                      </a:r>
                      <a:r>
                        <a:rPr lang="en-US" sz="2000" baseline="0" dirty="0">
                          <a:sym typeface="Wingdings" panose="05000000000000000000" pitchFamily="2" charset="2"/>
                        </a:rPr>
                        <a:t> survey burden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682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+mn-lt"/>
              </a:rPr>
              <a:t>Food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Valuation problem: Home-produced food items</a:t>
            </a:r>
          </a:p>
          <a:p>
            <a:pPr lvl="1"/>
            <a:r>
              <a:rPr lang="en-US" dirty="0"/>
              <a:t>Market price from food purchases section</a:t>
            </a:r>
          </a:p>
          <a:p>
            <a:pPr lvl="1"/>
            <a:r>
              <a:rPr lang="en-US" dirty="0"/>
              <a:t>“Farm-gate” prices: </a:t>
            </a:r>
          </a:p>
          <a:p>
            <a:pPr lvl="2"/>
            <a:r>
              <a:rPr lang="en-US" dirty="0"/>
              <a:t>Households’ own valuation of the amount they would expect to receive (pay) if they had sold (bought) the item or </a:t>
            </a:r>
          </a:p>
          <a:p>
            <a:endParaRPr lang="en-US" dirty="0"/>
          </a:p>
          <a:p>
            <a:r>
              <a:rPr lang="en-US" dirty="0"/>
              <a:t>Need to value only the portion of production kept for household consumption:</a:t>
            </a:r>
          </a:p>
          <a:p>
            <a:pPr lvl="1"/>
            <a:r>
              <a:rPr lang="en-US" dirty="0"/>
              <a:t>Agriculture production questionnaire: “How much of the …[crop]…did the household keep for consumption at home?”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20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Food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Valuation problem: Ration items</a:t>
            </a:r>
          </a:p>
          <a:p>
            <a:pPr lvl="1"/>
            <a:r>
              <a:rPr lang="en-US" dirty="0"/>
              <a:t>Principle</a:t>
            </a:r>
          </a:p>
          <a:p>
            <a:pPr lvl="2"/>
            <a:r>
              <a:rPr lang="en-US" dirty="0"/>
              <a:t>Households that consume the same amount of a ration item are assigned the same expenditure and, thereby, utility</a:t>
            </a:r>
          </a:p>
          <a:p>
            <a:pPr lvl="2"/>
            <a:r>
              <a:rPr lang="en-US" dirty="0"/>
              <a:t>Expenditure increases with consumption of an item (Krishna et al, 2016)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Which price?</a:t>
            </a:r>
          </a:p>
          <a:p>
            <a:pPr lvl="2"/>
            <a:r>
              <a:rPr lang="en-US" dirty="0"/>
              <a:t>Official prices for ration items</a:t>
            </a:r>
          </a:p>
          <a:p>
            <a:pPr lvl="2"/>
            <a:r>
              <a:rPr lang="en-US" dirty="0"/>
              <a:t>Self-reported market price of ration items: “What price would you pay in the market to buy [ITEM] of the same quality?”</a:t>
            </a:r>
          </a:p>
          <a:p>
            <a:pPr lvl="2"/>
            <a:r>
              <a:rPr lang="en-US" dirty="0"/>
              <a:t>Market price of ration reported by ration agents (akin to price survey)</a:t>
            </a:r>
          </a:p>
          <a:p>
            <a:pPr lvl="2"/>
            <a:r>
              <a:rPr lang="en-US" dirty="0"/>
              <a:t>Price of the closest item traded in the market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26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Food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Valuation problem: Food consumed outside of home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consumption of food outside the home is rapidly growing across the developing world</a:t>
            </a:r>
          </a:p>
          <a:p>
            <a:pPr lvl="1"/>
            <a:r>
              <a:rPr lang="en-US" dirty="0"/>
              <a:t>Percentage of households reporting meals outside the home increased from </a:t>
            </a:r>
          </a:p>
          <a:p>
            <a:pPr lvl="2"/>
            <a:r>
              <a:rPr lang="en-US" dirty="0"/>
              <a:t>20% to 46% in Egypt between 1981 and 1998</a:t>
            </a:r>
          </a:p>
          <a:p>
            <a:pPr lvl="2"/>
            <a:r>
              <a:rPr lang="en-US" dirty="0"/>
              <a:t>23% to 39% in India between 1994 and 2010</a:t>
            </a:r>
          </a:p>
          <a:p>
            <a:pPr lvl="2"/>
            <a:r>
              <a:rPr lang="en-US" dirty="0"/>
              <a:t>Household per capita expenditure on food away from home rose at an annual rate of 9.5% in China from 2002 to 2011</a:t>
            </a:r>
          </a:p>
          <a:p>
            <a:pPr lvl="1"/>
            <a:r>
              <a:rPr lang="en-US" dirty="0"/>
              <a:t>Most income/expenditure surveys collect very limited information on food away from home (FAFH)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Source: Farfan and Vakis (2017)</a:t>
            </a:r>
          </a:p>
        </p:txBody>
      </p:sp>
    </p:spTree>
    <p:extLst>
      <p:ext uri="{BB962C8B-B14F-4D97-AF65-F5344CB8AC3E}">
        <p14:creationId xmlns:p14="http://schemas.microsoft.com/office/powerpoint/2010/main" val="2390422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Food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8697"/>
            <a:ext cx="10515600" cy="55060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Valuation problem: Food consumed away from home 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consumption of food outside the home is rapidly growing across the developing world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Percentage of households reporting meals outside the home increased from </a:t>
            </a:r>
          </a:p>
          <a:p>
            <a:pPr lvl="2"/>
            <a:r>
              <a:rPr lang="en-US" dirty="0"/>
              <a:t>20% to 46% in Egypt between 1981 and 1998</a:t>
            </a:r>
          </a:p>
          <a:p>
            <a:pPr lvl="2"/>
            <a:r>
              <a:rPr lang="en-US" dirty="0"/>
              <a:t>23% to 39% in India between 1994 and 2010</a:t>
            </a:r>
          </a:p>
          <a:p>
            <a:pPr lvl="2"/>
            <a:r>
              <a:rPr lang="en-US" dirty="0"/>
              <a:t>Total expenditure on food away from home in urban China rose 63 percent between 1995 and 2001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Most income/expenditure surveys collect very limited information on food away from home (FAFH)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implications of not having FAFH on poverty and inequality is ambiguous since it affects both food consumption and poverty line</a:t>
            </a:r>
            <a:br>
              <a:rPr lang="en-US" sz="1600" dirty="0"/>
            </a:b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Source: Smith, Dupriez, </a:t>
            </a:r>
            <a:r>
              <a:rPr lang="en-US" sz="1600" dirty="0" err="1"/>
              <a:t>Troubat</a:t>
            </a:r>
            <a:r>
              <a:rPr lang="en-US" sz="1600" dirty="0"/>
              <a:t> (2014)</a:t>
            </a:r>
          </a:p>
        </p:txBody>
      </p:sp>
    </p:spTree>
    <p:extLst>
      <p:ext uri="{BB962C8B-B14F-4D97-AF65-F5344CB8AC3E}">
        <p14:creationId xmlns:p14="http://schemas.microsoft.com/office/powerpoint/2010/main" val="3164174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966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Approaches to measuring welfare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530" y="959667"/>
            <a:ext cx="11126708" cy="5685577"/>
          </a:xfrm>
        </p:spPr>
        <p:txBody>
          <a:bodyPr>
            <a:normAutofit lnSpcReduction="10000"/>
          </a:bodyPr>
          <a:lstStyle/>
          <a:p>
            <a:pPr marL="788670" lvl="1" indent="-514350">
              <a:buFont typeface="+mj-lt"/>
              <a:buAutoNum type="romanUcPeriod"/>
            </a:pPr>
            <a:r>
              <a:rPr lang="en-US" dirty="0"/>
              <a:t>Welfarism</a:t>
            </a:r>
          </a:p>
          <a:p>
            <a:pPr marL="1245870" lvl="2" indent="-514350"/>
            <a:r>
              <a:rPr lang="en-US" dirty="0"/>
              <a:t>Rooted in utilitarianism (Jeremy Bentham, John Stuart Mill): Social welfare should be judged by the aggregation of individual utilities</a:t>
            </a:r>
          </a:p>
          <a:p>
            <a:pPr marL="1245870" lvl="2" indent="-514350"/>
            <a:r>
              <a:rPr lang="en-US" dirty="0"/>
              <a:t>Takes individual utilities, based on the choices that people make</a:t>
            </a:r>
          </a:p>
          <a:p>
            <a:pPr marL="1245870" lvl="2" indent="-514350"/>
            <a:r>
              <a:rPr lang="en-US" dirty="0"/>
              <a:t>Depends on command over commodities, although preference over commodities may vary</a:t>
            </a:r>
          </a:p>
          <a:p>
            <a:pPr marL="1245870" lvl="2" indent="-514350"/>
            <a:r>
              <a:rPr lang="en-US" dirty="0"/>
              <a:t>Assumes that each person is a rational actor making optimal choice to maximize his/her utility</a:t>
            </a:r>
          </a:p>
          <a:p>
            <a:pPr marL="1245870" lvl="2" indent="-514350"/>
            <a:r>
              <a:rPr lang="en-US" dirty="0"/>
              <a:t>Imposes no value judgment (non paternalistic)</a:t>
            </a:r>
          </a:p>
          <a:p>
            <a:pPr marL="1188720" lvl="3" indent="0">
              <a:buNone/>
            </a:pPr>
            <a:endParaRPr lang="en-US" dirty="0"/>
          </a:p>
          <a:p>
            <a:pPr marL="788670" lvl="1" indent="-514350">
              <a:buFont typeface="+mj-lt"/>
              <a:buAutoNum type="romanUcPeriod"/>
            </a:pPr>
            <a:r>
              <a:rPr lang="en-US" dirty="0"/>
              <a:t>Capabilities</a:t>
            </a:r>
          </a:p>
          <a:p>
            <a:pPr marL="1245870" lvl="2" indent="-514350"/>
            <a:r>
              <a:rPr lang="en-US" dirty="0"/>
              <a:t>“Utility” as the sole measure of welfare is rejected</a:t>
            </a:r>
          </a:p>
          <a:p>
            <a:pPr marL="1245870" lvl="2" indent="-514350"/>
            <a:r>
              <a:rPr lang="en-US" dirty="0"/>
              <a:t>What people value intrinsically are the capabilities to function (“beings” and “doings” of life)</a:t>
            </a:r>
          </a:p>
          <a:p>
            <a:pPr marL="1245870" lvl="2" indent="-514350">
              <a:buFont typeface="+mj-lt"/>
              <a:buAutoNum type="romanUcPeriod"/>
            </a:pPr>
            <a:endParaRPr lang="en-US" dirty="0"/>
          </a:p>
          <a:p>
            <a:pPr marL="788670" lvl="1" indent="-514350">
              <a:buFont typeface="+mj-lt"/>
              <a:buAutoNum type="romanUcPeriod"/>
            </a:pPr>
            <a:r>
              <a:rPr lang="en-US" dirty="0"/>
              <a:t>Social needs</a:t>
            </a:r>
          </a:p>
          <a:p>
            <a:pPr marL="1245870" lvl="2" indent="-514350"/>
            <a:r>
              <a:rPr lang="en-US" dirty="0"/>
              <a:t>Personal command over commodities is not a sufficient determinant of welfare. People’s needs depend on social context.</a:t>
            </a:r>
          </a:p>
          <a:p>
            <a:pPr marL="1245870" lvl="2" indent="-514350"/>
            <a:r>
              <a:rPr lang="en-US" dirty="0"/>
              <a:t>Related to the idea of relative deprivation</a:t>
            </a:r>
          </a:p>
          <a:p>
            <a:pPr marL="1245870" lvl="2" indent="-514350"/>
            <a:r>
              <a:rPr lang="en-US" dirty="0"/>
              <a:t>Consistent with </a:t>
            </a:r>
            <a:r>
              <a:rPr lang="en-US" dirty="0" err="1"/>
              <a:t>welfarist</a:t>
            </a:r>
            <a:r>
              <a:rPr lang="en-US" dirty="0"/>
              <a:t> and capability approaches</a:t>
            </a:r>
          </a:p>
        </p:txBody>
      </p:sp>
    </p:spTree>
    <p:extLst>
      <p:ext uri="{BB962C8B-B14F-4D97-AF65-F5344CB8AC3E}">
        <p14:creationId xmlns:p14="http://schemas.microsoft.com/office/powerpoint/2010/main" val="3985164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Food Items: Food consumed away from home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05542-03BA-4FD9-A69F-2FF72DF9E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88CAEC-C6AC-4098-9DDF-9FD4CF73A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97" y="1238187"/>
            <a:ext cx="8393331" cy="526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7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Food Items: Food consumed away from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B86C4-B271-48C1-8E6D-D0F578860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41" y="1103588"/>
            <a:ext cx="11323608" cy="550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72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Food Items: Food consumed away from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4"/>
            <a:ext cx="10515600" cy="4948801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Farfan, Genoni, and Vakis (2015)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C31A6-9DFA-4EFA-875C-E5E57AEA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295400"/>
            <a:ext cx="10163175" cy="426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56B37A-9C7D-499E-8E4B-0C0CE896F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023" y="5562600"/>
            <a:ext cx="8143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95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Food Items: Food consumed away from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8801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Farfan and Vakis (2017)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6C26CA-C1AC-44E0-AE8B-7CA40EF87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19" y="1071747"/>
            <a:ext cx="9997256" cy="496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76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Food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Valuation problem: Food consumed away from home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Do we have to include these items?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Depends on how microdata are collected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… the amount is thoroughly collected and corresponding calories intake is available  include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But…this information is rarely collected  90% of surveys consider food consumed away from home in some form and 25% of these surveys uses just one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58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Non-food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1484671"/>
            <a:ext cx="10793361" cy="5105400"/>
          </a:xfrm>
        </p:spPr>
        <p:txBody>
          <a:bodyPr>
            <a:normAutofit/>
          </a:bodyPr>
          <a:lstStyle/>
          <a:p>
            <a:r>
              <a:rPr lang="en-US" dirty="0"/>
              <a:t>Wide range of non-food items</a:t>
            </a:r>
          </a:p>
          <a:p>
            <a:r>
              <a:rPr lang="en-US" dirty="0"/>
              <a:t>Collected on daily-use as well as other less frequent purchased items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Different reference periods often used to match with frequency of purchase</a:t>
            </a:r>
          </a:p>
          <a:p>
            <a:r>
              <a:rPr lang="en-US" dirty="0"/>
              <a:t>Computation is straightforward but difficulties in the choice of which items to include</a:t>
            </a:r>
          </a:p>
          <a:p>
            <a:r>
              <a:rPr lang="en-US" dirty="0"/>
              <a:t>“Unit values” of non-food goods is usually not calculated</a:t>
            </a:r>
          </a:p>
          <a:p>
            <a:r>
              <a:rPr lang="en-US" dirty="0"/>
              <a:t>In general include: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Frequently purchases goods and services (e.g. soap, cooking fuel, personal care, recreation, transport, supplies, etc.)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Less frequent but regularly purchased items (e.g. clothing, kitchen equipment, textiles, household items, etc.)</a:t>
            </a:r>
          </a:p>
        </p:txBody>
      </p:sp>
    </p:spTree>
    <p:extLst>
      <p:ext uri="{BB962C8B-B14F-4D97-AF65-F5344CB8AC3E}">
        <p14:creationId xmlns:p14="http://schemas.microsoft.com/office/powerpoint/2010/main" val="40089871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9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Non-food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415844"/>
            <a:ext cx="10515600" cy="5147515"/>
          </a:xfrm>
        </p:spPr>
        <p:txBody>
          <a:bodyPr>
            <a:normAutofit/>
          </a:bodyPr>
          <a:lstStyle/>
          <a:p>
            <a:r>
              <a:rPr lang="en-US" dirty="0"/>
              <a:t>In general, exclude: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Avoid lumpy expenditure (i.e. large and infrequent: weddings, birth, funerals, among others)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Large occasional expenditures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Avoid items for which is hard to estimate accurately (i.e. public goods and leisure)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Avoid double-counting: transfers to other households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Remittances paid; gifts and transfers out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Investments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Business-related expenses but include own-consumption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Taxes paid; repayment of loans, interest payments, purchase of financial assets</a:t>
            </a:r>
          </a:p>
          <a:p>
            <a:pPr>
              <a:buClr>
                <a:srgbClr val="C00000"/>
              </a:buClr>
            </a:pPr>
            <a:r>
              <a:rPr lang="en-US" dirty="0"/>
              <a:t>Tradeoff between comprehensiveness and measurement error</a:t>
            </a:r>
          </a:p>
        </p:txBody>
      </p:sp>
    </p:spTree>
    <p:extLst>
      <p:ext uri="{BB962C8B-B14F-4D97-AF65-F5344CB8AC3E}">
        <p14:creationId xmlns:p14="http://schemas.microsoft.com/office/powerpoint/2010/main" val="2979474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Non-food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75360" y="1219200"/>
            <a:ext cx="10378440" cy="546608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Health </a:t>
            </a:r>
          </a:p>
          <a:p>
            <a:pPr lvl="1"/>
            <a:r>
              <a:rPr lang="en-US" dirty="0"/>
              <a:t>These expenditures are generally excluded because…</a:t>
            </a:r>
          </a:p>
          <a:p>
            <a:pPr lvl="2"/>
            <a:r>
              <a:rPr lang="en-US" dirty="0"/>
              <a:t>They can be lumpy (i.e. large occasional expenditure)</a:t>
            </a:r>
          </a:p>
          <a:p>
            <a:pPr lvl="2"/>
            <a:r>
              <a:rPr lang="en-US" dirty="0"/>
              <a:t>It is not welfare-enhancing:  inability to measure the loss of welfare associated with being sick which is ameliorated by health expenditures </a:t>
            </a:r>
          </a:p>
          <a:p>
            <a:pPr lvl="1"/>
            <a:r>
              <a:rPr lang="en-US" dirty="0"/>
              <a:t>But we miss the difference between sick individuals: one who can afford health care and other who can not </a:t>
            </a:r>
          </a:p>
          <a:p>
            <a:pPr lvl="2"/>
            <a:r>
              <a:rPr lang="en-US" dirty="0"/>
              <a:t>Elasticity of expenditure</a:t>
            </a:r>
          </a:p>
          <a:p>
            <a:pPr>
              <a:buClr>
                <a:srgbClr val="C00000"/>
              </a:buClr>
            </a:pPr>
            <a:r>
              <a:rPr lang="en-US" dirty="0"/>
              <a:t>Education</a:t>
            </a:r>
          </a:p>
          <a:p>
            <a:pPr lvl="1"/>
            <a:r>
              <a:rPr lang="en-US" dirty="0"/>
              <a:t>Can be lumpy </a:t>
            </a:r>
          </a:p>
          <a:p>
            <a:pPr lvl="1"/>
            <a:r>
              <a:rPr lang="en-US" dirty="0"/>
              <a:t>Can be considered as investment rather than consumption</a:t>
            </a:r>
          </a:p>
          <a:p>
            <a:pPr lvl="1"/>
            <a:r>
              <a:rPr lang="en-US" dirty="0"/>
              <a:t>However, these are not irregular as health expenditure (regular at a particular point in the life-cycle)</a:t>
            </a:r>
          </a:p>
        </p:txBody>
      </p:sp>
    </p:spTree>
    <p:extLst>
      <p:ext uri="{BB962C8B-B14F-4D97-AF65-F5344CB8AC3E}">
        <p14:creationId xmlns:p14="http://schemas.microsoft.com/office/powerpoint/2010/main" val="3016645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III. Treatment of Outliers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1798B7-A9EC-4BFD-B521-56683F71EDF3}"/>
              </a:ext>
            </a:extLst>
          </p:cNvPr>
          <p:cNvSpPr txBox="1">
            <a:spLocks/>
          </p:cNvSpPr>
          <p:nvPr/>
        </p:nvSpPr>
        <p:spPr>
          <a:xfrm>
            <a:off x="1219200" y="2971800"/>
            <a:ext cx="6858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Treatment of Outliers</a:t>
            </a:r>
          </a:p>
        </p:txBody>
      </p:sp>
    </p:spTree>
    <p:extLst>
      <p:ext uri="{BB962C8B-B14F-4D97-AF65-F5344CB8AC3E}">
        <p14:creationId xmlns:p14="http://schemas.microsoft.com/office/powerpoint/2010/main" val="3196474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473200"/>
            <a:ext cx="10515600" cy="4703763"/>
          </a:xfrm>
        </p:spPr>
        <p:txBody>
          <a:bodyPr>
            <a:normAutofit/>
          </a:bodyPr>
          <a:lstStyle/>
          <a:p>
            <a:r>
              <a:rPr lang="en-US" dirty="0"/>
              <a:t>How to deal with “gross” outliers?</a:t>
            </a:r>
          </a:p>
          <a:p>
            <a:r>
              <a:rPr lang="en-US" dirty="0"/>
              <a:t>There is no straightforward rule to follow except…</a:t>
            </a:r>
          </a:p>
          <a:p>
            <a:pPr lvl="1"/>
            <a:r>
              <a:rPr lang="en-US" dirty="0"/>
              <a:t>Paying attention to what data shows (i.e. maintain a “</a:t>
            </a:r>
            <a:r>
              <a:rPr lang="en-US" i="1" dirty="0"/>
              <a:t>reasonable</a:t>
            </a:r>
            <a:r>
              <a:rPr lang="en-US" dirty="0"/>
              <a:t>” dispersion) and</a:t>
            </a:r>
          </a:p>
          <a:p>
            <a:pPr lvl="1"/>
            <a:r>
              <a:rPr lang="en-US" dirty="0"/>
              <a:t>Magnitude of the change you are imposing with the correction method</a:t>
            </a:r>
          </a:p>
          <a:p>
            <a:pPr lvl="1"/>
            <a:r>
              <a:rPr lang="en-US" dirty="0"/>
              <a:t>Use more than one rule: graphs such as histograms and automatic corrections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1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30" y="9053"/>
            <a:ext cx="10515600" cy="95966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What is poverty?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530" y="959667"/>
            <a:ext cx="11126708" cy="5685577"/>
          </a:xfrm>
        </p:spPr>
        <p:txBody>
          <a:bodyPr>
            <a:normAutofit/>
          </a:bodyPr>
          <a:lstStyle/>
          <a:p>
            <a:r>
              <a:rPr lang="en-US" dirty="0"/>
              <a:t>“Poverty can said to exist in a society when one or more persons do not attain a </a:t>
            </a:r>
            <a:r>
              <a:rPr lang="en-US" dirty="0">
                <a:solidFill>
                  <a:srgbClr val="00B0F0"/>
                </a:solidFill>
              </a:rPr>
              <a:t>level of material well-being</a:t>
            </a:r>
            <a:r>
              <a:rPr lang="en-US" dirty="0"/>
              <a:t> deemed to constitute a </a:t>
            </a:r>
            <a:r>
              <a:rPr lang="en-US" dirty="0">
                <a:solidFill>
                  <a:srgbClr val="00B0F0"/>
                </a:solidFill>
              </a:rPr>
              <a:t>reasonable minimum</a:t>
            </a:r>
            <a:r>
              <a:rPr lang="en-US" dirty="0"/>
              <a:t> by the standards of that society”  (</a:t>
            </a:r>
            <a:r>
              <a:rPr lang="en-US" dirty="0" err="1"/>
              <a:t>Ravallion</a:t>
            </a:r>
            <a:r>
              <a:rPr lang="en-US" dirty="0"/>
              <a:t>, 1994)</a:t>
            </a:r>
          </a:p>
          <a:p>
            <a:pPr lvl="1"/>
            <a:r>
              <a:rPr lang="en-US" dirty="0"/>
              <a:t>How do we calculate the “level of material well-being” attained by a person?</a:t>
            </a:r>
          </a:p>
          <a:p>
            <a:pPr lvl="1"/>
            <a:r>
              <a:rPr lang="en-US" dirty="0"/>
              <a:t>What is the “reasonable minimum” of a society?</a:t>
            </a:r>
          </a:p>
          <a:p>
            <a:pPr lvl="1"/>
            <a:r>
              <a:rPr lang="en-US" dirty="0"/>
              <a:t>How do we compile individual information into an aggregate measure of poverty?</a:t>
            </a:r>
          </a:p>
          <a:p>
            <a:pPr lvl="1"/>
            <a:endParaRPr lang="en-US" dirty="0"/>
          </a:p>
          <a:p>
            <a:r>
              <a:rPr lang="en-US" dirty="0"/>
              <a:t>Different definitions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/>
              <a:t>…from narrow approaches…</a:t>
            </a:r>
          </a:p>
          <a:p>
            <a:pPr marL="860425" lvl="2" indent="-312738">
              <a:buNone/>
            </a:pPr>
            <a:r>
              <a:rPr lang="en-US" dirty="0"/>
              <a:t>lack of specific consumptions (e.g. too little food energy intake; too little leisure)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/>
              <a:t>…to broader…</a:t>
            </a:r>
          </a:p>
          <a:p>
            <a:pPr marL="860425" lvl="2" indent="-300038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dirty="0"/>
              <a:t> Poverty is the lack of “well-being” (e.g. lack of “capabilities”: inability to achieve certain “</a:t>
            </a:r>
            <a:r>
              <a:rPr lang="en-US" dirty="0" err="1"/>
              <a:t>functionings</a:t>
            </a:r>
            <a:r>
              <a:rPr lang="en-US" dirty="0"/>
              <a:t>” (“beings and doings”- Amartya Sen)</a:t>
            </a:r>
            <a:r>
              <a:rPr lang="en-US" dirty="0">
                <a:cs typeface="Calibri"/>
              </a:rPr>
              <a:t>→ Multidimensional approach</a:t>
            </a:r>
            <a:endParaRPr lang="en-US" dirty="0"/>
          </a:p>
          <a:p>
            <a:r>
              <a:rPr lang="en-US" dirty="0"/>
              <a:t>Poverty is a complex and multidimensional phenomenon</a:t>
            </a:r>
          </a:p>
          <a:p>
            <a:pPr marL="788670" lvl="1" indent="-5143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358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513840"/>
            <a:ext cx="10515600" cy="4663123"/>
          </a:xfrm>
        </p:spPr>
        <p:txBody>
          <a:bodyPr/>
          <a:lstStyle/>
          <a:p>
            <a:r>
              <a:rPr lang="en-US" dirty="0"/>
              <a:t>Not only isolated outliers but also groups of outliers</a:t>
            </a:r>
          </a:p>
          <a:p>
            <a:pPr lvl="1"/>
            <a:r>
              <a:rPr lang="en-US" dirty="0"/>
              <a:t>Units have been misinterpreted for instance, eggs measured in </a:t>
            </a:r>
            <a:r>
              <a:rPr lang="en-US" i="1" dirty="0"/>
              <a:t>units</a:t>
            </a:r>
            <a:r>
              <a:rPr lang="en-US" dirty="0"/>
              <a:t> for some households and </a:t>
            </a:r>
            <a:r>
              <a:rPr lang="en-US" i="1" dirty="0"/>
              <a:t>dozens</a:t>
            </a:r>
            <a:r>
              <a:rPr lang="en-US" dirty="0"/>
              <a:t> for others</a:t>
            </a:r>
          </a:p>
          <a:p>
            <a:pPr lvl="1"/>
            <a:endParaRPr lang="en-US" dirty="0"/>
          </a:p>
          <a:p>
            <a:r>
              <a:rPr lang="en-US" dirty="0"/>
              <a:t>Spatial disparities</a:t>
            </a:r>
          </a:p>
          <a:p>
            <a:pPr lvl="1"/>
            <a:r>
              <a:rPr lang="en-US" dirty="0"/>
              <a:t>If there are significant regional disparities across the country then correction must NOT be made at national level</a:t>
            </a:r>
          </a:p>
          <a:p>
            <a:pPr lvl="1"/>
            <a:endParaRPr lang="en-US" dirty="0"/>
          </a:p>
          <a:p>
            <a:r>
              <a:rPr lang="en-US" dirty="0"/>
              <a:t>Temporal disparities</a:t>
            </a:r>
          </a:p>
          <a:p>
            <a:pPr lvl="1"/>
            <a:r>
              <a:rPr lang="en-US" dirty="0"/>
              <a:t>Correcting quantities consumed by households independently of when they do it may squeeze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170568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Automatic rule example of detection of outliers</a:t>
            </a:r>
          </a:p>
          <a:p>
            <a:pPr lvl="1"/>
            <a:r>
              <a:rPr lang="en-US" dirty="0"/>
              <a:t>Eliminate those whose logarithm lie more than 2.5 standard deviations from the mean of logarithms</a:t>
            </a:r>
          </a:p>
          <a:p>
            <a:pPr lvl="1"/>
            <a:endParaRPr lang="en-US" dirty="0"/>
          </a:p>
          <a:p>
            <a:r>
              <a:rPr lang="en-US" dirty="0"/>
              <a:t>Again this DOES NOT remove the need for graphical inspection and reasonable judgment of the analyst</a:t>
            </a:r>
          </a:p>
        </p:txBody>
      </p:sp>
    </p:spTree>
    <p:extLst>
      <p:ext uri="{BB962C8B-B14F-4D97-AF65-F5344CB8AC3E}">
        <p14:creationId xmlns:p14="http://schemas.microsoft.com/office/powerpoint/2010/main" val="3439521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III. Treatment of Outliers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1798B7-A9EC-4BFD-B521-56683F71EDF3}"/>
              </a:ext>
            </a:extLst>
          </p:cNvPr>
          <p:cNvSpPr txBox="1">
            <a:spLocks/>
          </p:cNvSpPr>
          <p:nvPr/>
        </p:nvSpPr>
        <p:spPr>
          <a:xfrm>
            <a:off x="1219200" y="2971800"/>
            <a:ext cx="6858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Thank you!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393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156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Why measure poverty?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3453" y="1219201"/>
            <a:ext cx="10710249" cy="5078765"/>
          </a:xfrm>
        </p:spPr>
        <p:txBody>
          <a:bodyPr>
            <a:normAutofit/>
          </a:bodyPr>
          <a:lstStyle/>
          <a:p>
            <a:r>
              <a:rPr lang="en-US" dirty="0"/>
              <a:t>Inform program design</a:t>
            </a:r>
          </a:p>
          <a:p>
            <a:pPr lvl="1">
              <a:buClr>
                <a:srgbClr val="C00000"/>
              </a:buClr>
            </a:pPr>
            <a:r>
              <a:rPr lang="en-US" sz="2000" dirty="0"/>
              <a:t>Who are the target groups?</a:t>
            </a:r>
          </a:p>
          <a:p>
            <a:pPr lvl="1">
              <a:buClr>
                <a:srgbClr val="C00000"/>
              </a:buClr>
            </a:pPr>
            <a:r>
              <a:rPr lang="en-US" sz="2000" dirty="0"/>
              <a:t>How should transfers be allocated?</a:t>
            </a:r>
          </a:p>
          <a:p>
            <a:pPr lvl="1">
              <a:buClr>
                <a:srgbClr val="C00000"/>
              </a:buClr>
            </a:pPr>
            <a:r>
              <a:rPr lang="en-US" sz="2000" dirty="0"/>
              <a:t>How much impact will they have on poverty?</a:t>
            </a:r>
          </a:p>
          <a:p>
            <a:pPr lvl="1">
              <a:buClr>
                <a:srgbClr val="C00000"/>
              </a:buClr>
            </a:pPr>
            <a:endParaRPr lang="en-US" sz="1900" dirty="0"/>
          </a:p>
          <a:p>
            <a:r>
              <a:rPr lang="en-US" dirty="0"/>
              <a:t>Monitor progress</a:t>
            </a:r>
          </a:p>
          <a:p>
            <a:pPr lvl="1">
              <a:buClr>
                <a:srgbClr val="C00000"/>
              </a:buClr>
            </a:pPr>
            <a:r>
              <a:rPr lang="en-US" sz="2000" dirty="0"/>
              <a:t>Has poverty increased? Did growth help the poor?</a:t>
            </a:r>
          </a:p>
          <a:p>
            <a:pPr lvl="1">
              <a:buClr>
                <a:srgbClr val="C00000"/>
              </a:buClr>
            </a:pPr>
            <a:endParaRPr lang="en-US" sz="1900" dirty="0"/>
          </a:p>
          <a:p>
            <a:r>
              <a:rPr lang="en-US" dirty="0"/>
              <a:t>Foster evidence-based policy making</a:t>
            </a:r>
          </a:p>
          <a:p>
            <a:pPr lvl="1">
              <a:buClr>
                <a:srgbClr val="C00000"/>
              </a:buClr>
            </a:pPr>
            <a:r>
              <a:rPr lang="en-US" sz="2000" dirty="0"/>
              <a:t>Who were the losers and winners from economy-wide policy reforms? (ex-ante vs. ex-post)</a:t>
            </a:r>
          </a:p>
          <a:p>
            <a:pPr lvl="1">
              <a:buClr>
                <a:srgbClr val="C00000"/>
              </a:buClr>
            </a:pPr>
            <a:r>
              <a:rPr lang="en-US" sz="2000" dirty="0"/>
              <a:t>Who benefits from government subsides? Who will be hurt by retrenchment?</a:t>
            </a:r>
          </a:p>
          <a:p>
            <a:pPr lvl="1">
              <a:buClr>
                <a:srgbClr val="C00000"/>
              </a:buClr>
            </a:pPr>
            <a:endParaRPr lang="en-US" sz="1900" dirty="0"/>
          </a:p>
          <a:p>
            <a:r>
              <a:rPr lang="en-US" dirty="0"/>
              <a:t>But…can also be used to misinform</a:t>
            </a:r>
          </a:p>
        </p:txBody>
      </p:sp>
    </p:spTree>
    <p:extLst>
      <p:ext uri="{BB962C8B-B14F-4D97-AF65-F5344CB8AC3E}">
        <p14:creationId xmlns:p14="http://schemas.microsoft.com/office/powerpoint/2010/main" val="419883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114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+mn-lt"/>
              </a:rPr>
              <a:t>How do we measure poverty?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1219200"/>
            <a:ext cx="10813610" cy="50292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609600" indent="-609600">
              <a:spcBef>
                <a:spcPct val="20000"/>
              </a:spcBef>
              <a:spcAft>
                <a:spcPct val="50000"/>
              </a:spcAft>
              <a:defRPr/>
            </a:pPr>
            <a:r>
              <a:rPr lang="en-US" sz="2800" dirty="0"/>
              <a:t>Poverty measurement involves 3 steps:</a:t>
            </a:r>
          </a:p>
          <a:p>
            <a:pPr marL="514350" indent="-514350">
              <a:spcBef>
                <a:spcPct val="20000"/>
              </a:spcBef>
              <a:spcAft>
                <a:spcPct val="50000"/>
              </a:spcAft>
              <a:buFont typeface="+mj-lt"/>
              <a:buAutoNum type="arabicPeriod"/>
              <a:defRPr/>
            </a:pPr>
            <a:r>
              <a:rPr lang="en-US" sz="2800" b="1" dirty="0"/>
              <a:t>Identify</a:t>
            </a:r>
            <a:r>
              <a:rPr lang="en-US" sz="2800" dirty="0"/>
              <a:t> the “</a:t>
            </a:r>
            <a:r>
              <a:rPr lang="en-US" sz="2800" i="1" dirty="0"/>
              <a:t>space</a:t>
            </a:r>
            <a:r>
              <a:rPr lang="en-US" sz="2800" dirty="0"/>
              <a:t>” in which poverty is going to be measure</a:t>
            </a:r>
          </a:p>
          <a:p>
            <a:pPr lvl="1">
              <a:spcBef>
                <a:spcPct val="20000"/>
              </a:spcBef>
              <a:spcAft>
                <a:spcPct val="50000"/>
              </a:spcAft>
              <a:defRPr/>
            </a:pPr>
            <a:r>
              <a:rPr lang="en-US" sz="2800" dirty="0"/>
              <a:t>We will use </a:t>
            </a:r>
            <a:r>
              <a:rPr lang="en-US" sz="2800" b="1" dirty="0">
                <a:solidFill>
                  <a:srgbClr val="C00000"/>
                </a:solidFill>
              </a:rPr>
              <a:t>consumption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as the welfare measure</a:t>
            </a:r>
          </a:p>
        </p:txBody>
      </p:sp>
    </p:spTree>
    <p:extLst>
      <p:ext uri="{BB962C8B-B14F-4D97-AF65-F5344CB8AC3E}">
        <p14:creationId xmlns:p14="http://schemas.microsoft.com/office/powerpoint/2010/main" val="320348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10" y="15874"/>
            <a:ext cx="8439652" cy="800100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z="3200" b="0" dirty="0">
                <a:cs typeface="+mj-cs"/>
              </a:rPr>
              <a:t>The “space”: Income vs. Consumption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79705621"/>
              </p:ext>
            </p:extLst>
          </p:nvPr>
        </p:nvGraphicFramePr>
        <p:xfrm>
          <a:off x="701040" y="815974"/>
          <a:ext cx="10972800" cy="57790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1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5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Welfare Aggregate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2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+mn-lt"/>
                        </a:rPr>
                        <a:t>Easy to measure for regular salaried workers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+mn-lt"/>
                        </a:rPr>
                        <a:t>Measures degree of household “command” over</a:t>
                      </a:r>
                      <a:r>
                        <a:rPr lang="en-US" sz="2000" baseline="0" dirty="0">
                          <a:latin typeface="+mn-lt"/>
                        </a:rPr>
                        <a:t> </a:t>
                      </a:r>
                      <a:r>
                        <a:rPr lang="en-US" sz="2000" dirty="0">
                          <a:latin typeface="+mn-lt"/>
                        </a:rPr>
                        <a:t>resources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latin typeface="+mn-lt"/>
                        </a:rPr>
                        <a:t>Linkage with Sen’s functionality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+mn-lt"/>
                        </a:rPr>
                        <a:t>Concerns about underreporting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+mn-lt"/>
                        </a:rPr>
                        <a:t>May be affected by short-term fluctuations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latin typeface="+mn-lt"/>
                        </a:rPr>
                        <a:t>Difficult</a:t>
                      </a:r>
                      <a:r>
                        <a:rPr lang="en-US" sz="2000" baseline="0" dirty="0">
                          <a:solidFill>
                            <a:srgbClr val="C00000"/>
                          </a:solidFill>
                          <a:latin typeface="+mn-lt"/>
                        </a:rPr>
                        <a:t> to monitor revenues and costs for farmers and self-employers in the informal sector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latin typeface="+mn-lt"/>
                        </a:rPr>
                        <a:t>Effects</a:t>
                      </a:r>
                      <a:r>
                        <a:rPr lang="en-US" sz="2000" baseline="0" dirty="0">
                          <a:solidFill>
                            <a:srgbClr val="C00000"/>
                          </a:solidFill>
                          <a:latin typeface="+mn-lt"/>
                        </a:rPr>
                        <a:t> of saving</a:t>
                      </a:r>
                      <a:endParaRPr lang="en-US" sz="20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+mn-lt"/>
                        </a:rPr>
                        <a:t>Reporting period might not capture the “average”</a:t>
                      </a:r>
                      <a:r>
                        <a:rPr lang="en-US" sz="2000" baseline="0" dirty="0">
                          <a:latin typeface="+mn-lt"/>
                        </a:rPr>
                        <a:t> </a:t>
                      </a:r>
                      <a:r>
                        <a:rPr lang="en-US" sz="2000" dirty="0">
                          <a:latin typeface="+mn-lt"/>
                        </a:rPr>
                        <a:t>income of the household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2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Consumption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+mn-lt"/>
                        </a:rPr>
                        <a:t>Shows current actual material standard of living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+mn-lt"/>
                        </a:rPr>
                        <a:t>Smoothens out irregularities, and so reflects long-term average well-being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+mn-lt"/>
                        </a:rPr>
                        <a:t>Often</a:t>
                      </a:r>
                      <a:r>
                        <a:rPr lang="en-US" sz="2000" baseline="0" dirty="0">
                          <a:latin typeface="+mn-lt"/>
                        </a:rPr>
                        <a:t> not related to tax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>
                          <a:solidFill>
                            <a:srgbClr val="C00000"/>
                          </a:solidFill>
                          <a:latin typeface="+mn-lt"/>
                        </a:rPr>
                        <a:t>Better linkage with utility theory</a:t>
                      </a:r>
                      <a:endParaRPr lang="en-US" sz="20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latin typeface="+mn-lt"/>
                        </a:rPr>
                        <a:t>Need various</a:t>
                      </a:r>
                      <a:r>
                        <a:rPr lang="en-US" sz="2000" baseline="0" dirty="0">
                          <a:solidFill>
                            <a:srgbClr val="C00000"/>
                          </a:solidFill>
                          <a:latin typeface="+mn-lt"/>
                        </a:rPr>
                        <a:t> adjustments</a:t>
                      </a:r>
                      <a:endParaRPr lang="en-US" sz="20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+mn-lt"/>
                        </a:rPr>
                        <a:t>Some expenses are not incurred regularly, so data</a:t>
                      </a:r>
                      <a:r>
                        <a:rPr lang="en-US" sz="2000" baseline="0" dirty="0">
                          <a:latin typeface="+mn-lt"/>
                        </a:rPr>
                        <a:t> </a:t>
                      </a:r>
                      <a:r>
                        <a:rPr lang="en-US" sz="2000" dirty="0">
                          <a:latin typeface="+mn-lt"/>
                        </a:rPr>
                        <a:t>may be noisy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latin typeface="+mn-lt"/>
                        </a:rPr>
                        <a:t>Difficult to measure some components</a:t>
                      </a:r>
                      <a:r>
                        <a:rPr lang="en-US" sz="2000" dirty="0">
                          <a:latin typeface="+mn-lt"/>
                        </a:rPr>
                        <a:t> of consumption, including durable goods and housing rents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latin typeface="+mn-lt"/>
                        </a:rPr>
                        <a:t>Expenditures on “</a:t>
                      </a:r>
                      <a:r>
                        <a:rPr lang="en-US" sz="2000" dirty="0" err="1">
                          <a:solidFill>
                            <a:srgbClr val="C00000"/>
                          </a:solidFill>
                          <a:latin typeface="+mn-lt"/>
                        </a:rPr>
                        <a:t>bads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  <a:latin typeface="+mn-lt"/>
                        </a:rPr>
                        <a:t>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34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233" y="203200"/>
            <a:ext cx="8439652" cy="800100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z="3200" b="0" dirty="0">
                <a:cs typeface="+mj-cs"/>
              </a:rPr>
              <a:t>Other possible measures of household welfare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3561F-CEF0-409A-9C08-A7BD2FA62B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193" y="1342806"/>
            <a:ext cx="11253740" cy="46008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Calories consumed per person per day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Food consumption as a fraction of total consumption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Nutritional and anthropometric measures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Self-assessed welfare</a:t>
            </a:r>
          </a:p>
        </p:txBody>
      </p:sp>
    </p:spTree>
    <p:extLst>
      <p:ext uri="{BB962C8B-B14F-4D97-AF65-F5344CB8AC3E}">
        <p14:creationId xmlns:p14="http://schemas.microsoft.com/office/powerpoint/2010/main" val="171388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3553</Words>
  <Application>Microsoft Office PowerPoint</Application>
  <PresentationFormat>Widescreen</PresentationFormat>
  <Paragraphs>502</Paragraphs>
  <Slides>52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MS PGothic</vt:lpstr>
      <vt:lpstr>Andes ExtraLight</vt:lpstr>
      <vt:lpstr>Arial</vt:lpstr>
      <vt:lpstr>Calibri</vt:lpstr>
      <vt:lpstr>Calibri Light</vt:lpstr>
      <vt:lpstr>Cambria Math</vt:lpstr>
      <vt:lpstr>Courier New</vt:lpstr>
      <vt:lpstr>Trebuchet MS</vt:lpstr>
      <vt:lpstr>Webdings</vt:lpstr>
      <vt:lpstr>Wingdings</vt:lpstr>
      <vt:lpstr>Office Theme</vt:lpstr>
      <vt:lpstr>Poverty measurement: Consumption Aggregate</vt:lpstr>
      <vt:lpstr>Outline</vt:lpstr>
      <vt:lpstr>I. Concepts</vt:lpstr>
      <vt:lpstr>Approaches to measuring welfare</vt:lpstr>
      <vt:lpstr>What is poverty?</vt:lpstr>
      <vt:lpstr>Why measure poverty?</vt:lpstr>
      <vt:lpstr>How do we measure poverty?</vt:lpstr>
      <vt:lpstr>The “space”: Income vs. Consumption</vt:lpstr>
      <vt:lpstr>Other possible measures of household welfare</vt:lpstr>
      <vt:lpstr>How do we measure poverty?</vt:lpstr>
      <vt:lpstr>How do we measure poverty?</vt:lpstr>
      <vt:lpstr>How do we measure poverty?</vt:lpstr>
      <vt:lpstr>II. Consumption Aggregate</vt:lpstr>
      <vt:lpstr>Outline</vt:lpstr>
      <vt:lpstr>Constructing the consumption measure </vt:lpstr>
      <vt:lpstr>Utility consistent welfare indicator</vt:lpstr>
      <vt:lpstr>Theory of Consumer Choice</vt:lpstr>
      <vt:lpstr>Expenditure as a utility consistent welfare indicator</vt:lpstr>
      <vt:lpstr>If the price of X declines…</vt:lpstr>
      <vt:lpstr>Restore utility consistency of expenditure</vt:lpstr>
      <vt:lpstr>When expenditure is utility consistent</vt:lpstr>
      <vt:lpstr>Conceptual framework</vt:lpstr>
      <vt:lpstr>Conceptual framework</vt:lpstr>
      <vt:lpstr>Conceptual framework</vt:lpstr>
      <vt:lpstr>Conceptual framework</vt:lpstr>
      <vt:lpstr>Conceptual framework</vt:lpstr>
      <vt:lpstr>Food Items</vt:lpstr>
      <vt:lpstr>Food Items </vt:lpstr>
      <vt:lpstr>Food Items </vt:lpstr>
      <vt:lpstr>Food Items </vt:lpstr>
      <vt:lpstr>Food Items </vt:lpstr>
      <vt:lpstr>Food Items </vt:lpstr>
      <vt:lpstr>Food Items </vt:lpstr>
      <vt:lpstr>Food Items</vt:lpstr>
      <vt:lpstr>Food Items</vt:lpstr>
      <vt:lpstr>Food Items</vt:lpstr>
      <vt:lpstr>Food Items</vt:lpstr>
      <vt:lpstr>Food Items</vt:lpstr>
      <vt:lpstr>Food Items</vt:lpstr>
      <vt:lpstr>Food Items: Food consumed away from home</vt:lpstr>
      <vt:lpstr>Food Items: Food consumed away from home</vt:lpstr>
      <vt:lpstr>Food Items: Food consumed away from home</vt:lpstr>
      <vt:lpstr>Food Items: Food consumed away from home</vt:lpstr>
      <vt:lpstr>Food items</vt:lpstr>
      <vt:lpstr>Non-food items</vt:lpstr>
      <vt:lpstr>Non-food items</vt:lpstr>
      <vt:lpstr>Non-food items</vt:lpstr>
      <vt:lpstr>III. Treatment of Outliers</vt:lpstr>
      <vt:lpstr>Outliers</vt:lpstr>
      <vt:lpstr>Outliers</vt:lpstr>
      <vt:lpstr>Outliers</vt:lpstr>
      <vt:lpstr>III. Treatment of Outliers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measurement: Consumption Aggregate</dc:title>
  <dc:creator>Dhiraj Sharma</dc:creator>
  <cp:lastModifiedBy>Dhiraj Sharma</cp:lastModifiedBy>
  <cp:revision>2</cp:revision>
  <dcterms:created xsi:type="dcterms:W3CDTF">2019-07-15T16:51:09Z</dcterms:created>
  <dcterms:modified xsi:type="dcterms:W3CDTF">2019-07-16T10:03:05Z</dcterms:modified>
</cp:coreProperties>
</file>