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4"/>
  </p:notesMasterIdLst>
  <p:sldIdLst>
    <p:sldId id="260" r:id="rId3"/>
    <p:sldId id="256" r:id="rId4"/>
    <p:sldId id="261" r:id="rId5"/>
    <p:sldId id="274" r:id="rId6"/>
    <p:sldId id="285" r:id="rId7"/>
    <p:sldId id="266" r:id="rId8"/>
    <p:sldId id="262" r:id="rId9"/>
    <p:sldId id="263" r:id="rId10"/>
    <p:sldId id="264" r:id="rId11"/>
    <p:sldId id="287" r:id="rId12"/>
    <p:sldId id="286" r:id="rId13"/>
    <p:sldId id="277" r:id="rId14"/>
    <p:sldId id="278" r:id="rId15"/>
    <p:sldId id="279" r:id="rId16"/>
    <p:sldId id="281" r:id="rId17"/>
    <p:sldId id="265" r:id="rId18"/>
    <p:sldId id="268" r:id="rId19"/>
    <p:sldId id="275" r:id="rId20"/>
    <p:sldId id="276" r:id="rId21"/>
    <p:sldId id="283" r:id="rId22"/>
    <p:sldId id="284" r:id="rId23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derico Schipani" initials="F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 autoAdjust="0"/>
    <p:restoredTop sz="94580" autoAdjust="0"/>
  </p:normalViewPr>
  <p:slideViewPr>
    <p:cSldViewPr snapToObjects="1">
      <p:cViewPr>
        <p:scale>
          <a:sx n="115" d="100"/>
          <a:sy n="115" d="100"/>
        </p:scale>
        <p:origin x="1568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03AED-D123-9242-A375-1A03E5CCB626}" type="datetimeFigureOut">
              <a:rPr lang="en-US" smtClean="0"/>
              <a:t>4/17/16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07EAD-187A-CD4C-A412-264071A6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07EAD-187A-CD4C-A412-264071A6DC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07EAD-187A-CD4C-A412-264071A6DC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05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07EAD-187A-CD4C-A412-264071A6DC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71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07EAD-187A-CD4C-A412-264071A6DC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59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07EAD-187A-CD4C-A412-264071A6DC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54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07EAD-187A-CD4C-A412-264071A6DC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03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07EAD-187A-CD4C-A412-264071A6DC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5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17/04/16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17/04/16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17/04/16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FA2B177-CA76-534D-9AFD-036D8E046F97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77A2A0C-6C8F-1747-93F8-DA146E472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17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FA2B177-CA76-534D-9AFD-036D8E046F97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77A2A0C-6C8F-1747-93F8-DA146E472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60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FA2B177-CA76-534D-9AFD-036D8E046F97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77A2A0C-6C8F-1747-93F8-DA146E472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50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FA2B177-CA76-534D-9AFD-036D8E046F97}" type="datetimeFigureOut">
              <a:rPr lang="en-US" smtClean="0"/>
              <a:t>4/17/16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77A2A0C-6C8F-1747-93F8-DA146E472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14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FA2B177-CA76-534D-9AFD-036D8E046F97}" type="datetimeFigureOut">
              <a:rPr lang="en-US" smtClean="0"/>
              <a:t>4/17/16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77A2A0C-6C8F-1747-93F8-DA146E472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33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FA2B177-CA76-534D-9AFD-036D8E046F97}" type="datetimeFigureOut">
              <a:rPr lang="en-US" smtClean="0"/>
              <a:t>4/17/16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77A2A0C-6C8F-1747-93F8-DA146E472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91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FA2B177-CA76-534D-9AFD-036D8E046F97}" type="datetimeFigureOut">
              <a:rPr lang="en-US" smtClean="0"/>
              <a:t>4/17/16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77A2A0C-6C8F-1747-93F8-DA146E472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02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FA2B177-CA76-534D-9AFD-036D8E046F97}" type="datetimeFigureOut">
              <a:rPr lang="en-US" smtClean="0"/>
              <a:t>4/17/16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77A2A0C-6C8F-1747-93F8-DA146E472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0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17/04/16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FA2B177-CA76-534D-9AFD-036D8E046F97}" type="datetimeFigureOut">
              <a:rPr lang="en-US" smtClean="0"/>
              <a:t>4/17/16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77A2A0C-6C8F-1747-93F8-DA146E472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87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FA2B177-CA76-534D-9AFD-036D8E046F97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77A2A0C-6C8F-1747-93F8-DA146E472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83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FA2B177-CA76-534D-9AFD-036D8E046F97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77A2A0C-6C8F-1747-93F8-DA146E472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3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17/04/16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17/04/16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17/04/16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17/04/16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17/04/16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17/04/16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17/04/16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198A3-6BD0-1345-BB48-4E51D4346A8E}" type="datetimeFigureOut">
              <a:rPr lang="it-IT" smtClean="0"/>
              <a:pPr/>
              <a:t>17/04/16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6865-0A5C-4946-9ED1-740E2A2631BD}" type="slidenum">
              <a:rPr lang="it-IT" smtClean="0"/>
              <a:pPr/>
              <a:t>‹#›</a:t>
            </a:fld>
            <a:endParaRPr lang="it-IT"/>
          </a:p>
        </p:txBody>
      </p:sp>
      <p:pic>
        <p:nvPicPr>
          <p:cNvPr id="7" name="Immagine 6" descr="header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1"/>
            <a:ext cx="9144000" cy="797513"/>
          </a:xfrm>
          <a:prstGeom prst="rect">
            <a:avLst/>
          </a:prstGeom>
        </p:spPr>
      </p:pic>
      <p:pic>
        <p:nvPicPr>
          <p:cNvPr id="8" name="Immagine 7" descr="salomon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5163425"/>
            <a:ext cx="2163936" cy="1694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02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3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" y="0"/>
            <a:ext cx="9144000" cy="684530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chemeClr val="bg1"/>
            </a:outerShdw>
          </a:effectLst>
        </p:spPr>
      </p:pic>
      <p:sp>
        <p:nvSpPr>
          <p:cNvPr id="4" name="CasellaDiTesto 10"/>
          <p:cNvSpPr txBox="1"/>
          <p:nvPr/>
        </p:nvSpPr>
        <p:spPr>
          <a:xfrm>
            <a:off x="5504453" y="4590468"/>
            <a:ext cx="3040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Helvetica" charset="0"/>
                <a:ea typeface="Helvetica" charset="0"/>
                <a:cs typeface="Helvetica" charset="0"/>
              </a:rPr>
              <a:t>Relatore: Rosario Pugliese</a:t>
            </a:r>
          </a:p>
          <a:p>
            <a:pPr algn="r"/>
            <a:r>
              <a:rPr lang="it-IT" sz="1600" b="1" dirty="0">
                <a:latin typeface="Helvetica" charset="0"/>
                <a:ea typeface="Helvetica" charset="0"/>
                <a:cs typeface="Helvetica" charset="0"/>
              </a:rPr>
              <a:t>Correlatore: Andrea </a:t>
            </a:r>
            <a:r>
              <a:rPr lang="it-IT" sz="1600" b="1" dirty="0" err="1">
                <a:latin typeface="Helvetica" charset="0"/>
                <a:ea typeface="Helvetica" charset="0"/>
                <a:cs typeface="Helvetica" charset="0"/>
              </a:rPr>
              <a:t>Margheri</a:t>
            </a:r>
            <a:endParaRPr lang="it-IT" sz="16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CasellaDiTesto 12"/>
          <p:cNvSpPr txBox="1"/>
          <p:nvPr/>
        </p:nvSpPr>
        <p:spPr>
          <a:xfrm>
            <a:off x="6452883" y="6474363"/>
            <a:ext cx="1974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Firenze 20 Aprile 2016</a:t>
            </a:r>
          </a:p>
        </p:txBody>
      </p:sp>
      <p:sp>
        <p:nvSpPr>
          <p:cNvPr id="6" name="CasellaDiTesto 14"/>
          <p:cNvSpPr txBox="1"/>
          <p:nvPr/>
        </p:nvSpPr>
        <p:spPr>
          <a:xfrm>
            <a:off x="4132793" y="975317"/>
            <a:ext cx="44117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dirty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Progetto e implementazione in FACPL di un monitor a </a:t>
            </a:r>
            <a:r>
              <a:rPr lang="it-IT" sz="3200" dirty="0" err="1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runtime</a:t>
            </a:r>
            <a:r>
              <a:rPr lang="it-IT" sz="3200" dirty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per il supporto al controllo continuativo degli accessi</a:t>
            </a:r>
          </a:p>
        </p:txBody>
      </p:sp>
    </p:spTree>
    <p:extLst>
      <p:ext uri="{BB962C8B-B14F-4D97-AF65-F5344CB8AC3E}">
        <p14:creationId xmlns:p14="http://schemas.microsoft.com/office/powerpoint/2010/main" val="19598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82088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Obligation Check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04" y="3140968"/>
            <a:ext cx="6336792" cy="543638"/>
          </a:xfrm>
        </p:spPr>
      </p:pic>
    </p:spTree>
    <p:extLst>
      <p:ext uri="{BB962C8B-B14F-4D97-AF65-F5344CB8AC3E}">
        <p14:creationId xmlns:p14="http://schemas.microsoft.com/office/powerpoint/2010/main" val="203826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Processo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di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valutazione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FACPL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433" y="1484784"/>
            <a:ext cx="2631133" cy="4937760"/>
          </a:xfrm>
        </p:spPr>
      </p:pic>
    </p:spTree>
    <p:extLst>
      <p:ext uri="{BB962C8B-B14F-4D97-AF65-F5344CB8AC3E}">
        <p14:creationId xmlns:p14="http://schemas.microsoft.com/office/powerpoint/2010/main" val="196410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Esempio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politica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scrittura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16" y="1700808"/>
            <a:ext cx="6593967" cy="3960495"/>
          </a:xfrm>
        </p:spPr>
      </p:pic>
    </p:spTree>
    <p:extLst>
      <p:ext uri="{BB962C8B-B14F-4D97-AF65-F5344CB8AC3E}">
        <p14:creationId xmlns:p14="http://schemas.microsoft.com/office/powerpoint/2010/main" val="135003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Esempio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politica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lettura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3" y="2121152"/>
            <a:ext cx="7535434" cy="3484059"/>
          </a:xfrm>
          <a:effectLst/>
        </p:spPr>
      </p:pic>
      <p:sp>
        <p:nvSpPr>
          <p:cNvPr id="3" name="Rectangle 2"/>
          <p:cNvSpPr/>
          <p:nvPr/>
        </p:nvSpPr>
        <p:spPr>
          <a:xfrm>
            <a:off x="2339752" y="4653136"/>
            <a:ext cx="216024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80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Esempio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richieste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810" y="2780928"/>
            <a:ext cx="4110990" cy="182359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39" y="2780928"/>
            <a:ext cx="382206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98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Risposte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delle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richieste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163068"/>
              </p:ext>
            </p:extLst>
          </p:nvPr>
        </p:nvGraphicFramePr>
        <p:xfrm>
          <a:off x="457200" y="2492896"/>
          <a:ext cx="8229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24802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Azione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Risultato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Tempo</a:t>
                      </a:r>
                      <a:endParaRPr lang="en-US" dirty="0"/>
                    </a:p>
                  </a:txBody>
                  <a:tcPr/>
                </a:tc>
              </a:tr>
              <a:tr h="24802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Richiesta</a:t>
                      </a:r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1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Lettura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PERMIT</a:t>
                      </a:r>
                      <a:endParaRPr lang="en-US" dirty="0">
                        <a:solidFill>
                          <a:srgbClr val="00B05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PDP+PEP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53ms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</a:tr>
              <a:tr h="24802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Richiesta</a:t>
                      </a:r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Lettura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PERMIT</a:t>
                      </a:r>
                      <a:endParaRPr lang="en-US" dirty="0">
                        <a:solidFill>
                          <a:srgbClr val="00B05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PEP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6ms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</a:tr>
              <a:tr h="24802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Richiesta</a:t>
                      </a:r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Lettura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PERMIT</a:t>
                      </a:r>
                      <a:endParaRPr lang="en-US" dirty="0">
                        <a:solidFill>
                          <a:srgbClr val="00B05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PEP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9ms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</a:tr>
              <a:tr h="24802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Richiesta</a:t>
                      </a:r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Scrittura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PERMIT</a:t>
                      </a:r>
                      <a:endParaRPr lang="en-US" dirty="0">
                        <a:solidFill>
                          <a:srgbClr val="00B05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PDP+PEP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47ms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</a:tr>
              <a:tr h="24802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Richiesta</a:t>
                      </a:r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Lettura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DENY</a:t>
                      </a:r>
                      <a:endParaRPr lang="en-US" dirty="0">
                        <a:solidFill>
                          <a:srgbClr val="FF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PDP+PEP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25ms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775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1470025"/>
          </a:xfrm>
        </p:spPr>
        <p:txBody>
          <a:bodyPr/>
          <a:lstStyle/>
          <a:p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ToolChain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di FACPL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54" y="1933194"/>
            <a:ext cx="7594092" cy="3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1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PEPCheck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53" y="1600200"/>
            <a:ext cx="7203293" cy="4525963"/>
          </a:xfrm>
        </p:spPr>
      </p:pic>
    </p:spTree>
    <p:extLst>
      <p:ext uri="{BB962C8B-B14F-4D97-AF65-F5344CB8AC3E}">
        <p14:creationId xmlns:p14="http://schemas.microsoft.com/office/powerpoint/2010/main" val="210512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2068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Valutazione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delle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prestazioni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61" y="1600200"/>
            <a:ext cx="7862677" cy="4525962"/>
          </a:xfrm>
        </p:spPr>
      </p:pic>
    </p:spTree>
    <p:extLst>
      <p:ext uri="{BB962C8B-B14F-4D97-AF65-F5344CB8AC3E}">
        <p14:creationId xmlns:p14="http://schemas.microsoft.com/office/powerpoint/2010/main" val="15004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2068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Valutazione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delle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prestazioni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85" y="1916832"/>
            <a:ext cx="8458627" cy="3749405"/>
          </a:xfrm>
        </p:spPr>
      </p:pic>
    </p:spTree>
    <p:extLst>
      <p:ext uri="{BB962C8B-B14F-4D97-AF65-F5344CB8AC3E}">
        <p14:creationId xmlns:p14="http://schemas.microsoft.com/office/powerpoint/2010/main" val="44877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764704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Fasi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del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processo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di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decisione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UCON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50" y="1777731"/>
            <a:ext cx="66295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08" y="112474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Sviluppi</a:t>
            </a:r>
            <a:r>
              <a:rPr lang="en-US" dirty="0" smtClean="0"/>
              <a:t> </a:t>
            </a:r>
            <a:r>
              <a:rPr lang="en-US" dirty="0" err="1" smtClean="0"/>
              <a:t>futuri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 defTabSz="914400">
              <a:spcBef>
                <a:spcPts val="0"/>
              </a:spcBef>
              <a:buNone/>
              <a:defRPr/>
            </a:pP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Utilizzo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della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posizione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GPS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dell’utente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0" indent="0" algn="ctr" defTabSz="914400">
              <a:spcBef>
                <a:spcPts val="0"/>
              </a:spcBef>
              <a:buNone/>
              <a:defRPr/>
            </a:pP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0" indent="0" algn="ctr" defTabSz="914400">
              <a:spcBef>
                <a:spcPts val="0"/>
              </a:spcBef>
              <a:buNone/>
              <a:defRPr/>
            </a:pP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Valutazioni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in base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alla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congestione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della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rete</a:t>
            </a:r>
          </a:p>
        </p:txBody>
      </p:sp>
    </p:spTree>
    <p:extLst>
      <p:ext uri="{BB962C8B-B14F-4D97-AF65-F5344CB8AC3E}">
        <p14:creationId xmlns:p14="http://schemas.microsoft.com/office/powerpoint/2010/main" val="20197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Grazie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dell’attenzione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5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82088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Processo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di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valutazione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FACPL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46" y="1556792"/>
            <a:ext cx="6934708" cy="5086604"/>
          </a:xfrm>
        </p:spPr>
      </p:pic>
    </p:spTree>
    <p:extLst>
      <p:ext uri="{BB962C8B-B14F-4D97-AF65-F5344CB8AC3E}">
        <p14:creationId xmlns:p14="http://schemas.microsoft.com/office/powerpoint/2010/main" val="19276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Esempio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di Usage Control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Accesso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in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lettura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scrittura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di file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5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35" y="62068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Diagramma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di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flusso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1" y="1988840"/>
            <a:ext cx="8487728" cy="3320891"/>
          </a:xfrm>
        </p:spPr>
      </p:pic>
    </p:spTree>
    <p:extLst>
      <p:ext uri="{BB962C8B-B14F-4D97-AF65-F5344CB8AC3E}">
        <p14:creationId xmlns:p14="http://schemas.microsoft.com/office/powerpoint/2010/main" val="23961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8760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Controlli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continuativi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in FACPL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525963"/>
          </a:xfrm>
        </p:spPr>
        <p:txBody>
          <a:bodyPr anchor="ctr">
            <a:normAutofit/>
          </a:bodyPr>
          <a:lstStyle/>
          <a:p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Nuovo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processo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 di </a:t>
            </a:r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valutazione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Monitor 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per la </a:t>
            </a:r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scelta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 del </a:t>
            </a:r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processo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valutativo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Obligation </a:t>
            </a:r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utilizzate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 per </a:t>
            </a:r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il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controllo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 da parte del monitor</a:t>
            </a:r>
          </a:p>
          <a:p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Adattamento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della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sintassi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delle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risposte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62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82088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Processo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di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valutazione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FACPL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42" y="1556792"/>
            <a:ext cx="7024116" cy="5247132"/>
          </a:xfrm>
        </p:spPr>
      </p:pic>
    </p:spTree>
    <p:extLst>
      <p:ext uri="{BB962C8B-B14F-4D97-AF65-F5344CB8AC3E}">
        <p14:creationId xmlns:p14="http://schemas.microsoft.com/office/powerpoint/2010/main" val="21285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82088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Processo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di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valutazione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FACPL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42" y="1556792"/>
            <a:ext cx="7024116" cy="5247132"/>
          </a:xfrm>
        </p:spPr>
      </p:pic>
    </p:spTree>
    <p:extLst>
      <p:ext uri="{BB962C8B-B14F-4D97-AF65-F5344CB8AC3E}">
        <p14:creationId xmlns:p14="http://schemas.microsoft.com/office/powerpoint/2010/main" val="37735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82088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Processo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di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valutazione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FACPL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04" y="1673352"/>
            <a:ext cx="6336792" cy="5184648"/>
          </a:xfrm>
        </p:spPr>
      </p:pic>
    </p:spTree>
    <p:extLst>
      <p:ext uri="{BB962C8B-B14F-4D97-AF65-F5344CB8AC3E}">
        <p14:creationId xmlns:p14="http://schemas.microsoft.com/office/powerpoint/2010/main" val="7243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Unifi</Template>
  <TotalTime>6202</TotalTime>
  <Words>179</Words>
  <Application>Microsoft Macintosh PowerPoint</Application>
  <PresentationFormat>On-screen Show (4:3)</PresentationFormat>
  <Paragraphs>68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Calibri Light</vt:lpstr>
      <vt:lpstr>Helvetica</vt:lpstr>
      <vt:lpstr>Arial</vt:lpstr>
      <vt:lpstr>Tema di Office</vt:lpstr>
      <vt:lpstr>Custom Design</vt:lpstr>
      <vt:lpstr>PowerPoint Presentation</vt:lpstr>
      <vt:lpstr>Fasi del processo di decisione UCON</vt:lpstr>
      <vt:lpstr>Processo di valutazione FACPL</vt:lpstr>
      <vt:lpstr>Esempio di Usage Control</vt:lpstr>
      <vt:lpstr>Diagramma di flusso</vt:lpstr>
      <vt:lpstr>Controlli continuativi in FACPL</vt:lpstr>
      <vt:lpstr>Processo di valutazione FACPL</vt:lpstr>
      <vt:lpstr>Processo di valutazione FACPL</vt:lpstr>
      <vt:lpstr>Processo di valutazione FACPL</vt:lpstr>
      <vt:lpstr>Obligation Check</vt:lpstr>
      <vt:lpstr>Processo di valutazione FACPL</vt:lpstr>
      <vt:lpstr>Esempio politica scrittura</vt:lpstr>
      <vt:lpstr>Esempio politica lettura</vt:lpstr>
      <vt:lpstr>Esempio richieste </vt:lpstr>
      <vt:lpstr>Risposte delle richieste</vt:lpstr>
      <vt:lpstr>ToolChain di FACPL</vt:lpstr>
      <vt:lpstr>PEPCheck</vt:lpstr>
      <vt:lpstr>Valutazione delle prestazioni</vt:lpstr>
      <vt:lpstr>Valutazione delle prestazioni</vt:lpstr>
      <vt:lpstr>Sviluppi futuri</vt:lpstr>
      <vt:lpstr>Grazie dell’attenzione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Schipani</dc:creator>
  <cp:lastModifiedBy>filippo mameli</cp:lastModifiedBy>
  <cp:revision>59</cp:revision>
  <cp:lastPrinted>2016-04-15T13:19:05Z</cp:lastPrinted>
  <dcterms:created xsi:type="dcterms:W3CDTF">2016-04-06T09:28:35Z</dcterms:created>
  <dcterms:modified xsi:type="dcterms:W3CDTF">2016-04-19T21:23:42Z</dcterms:modified>
</cp:coreProperties>
</file>