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402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4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47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71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31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6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1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58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9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6A50C5-8CCD-E343-B644-A95337DEC3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83ED83-3909-9C41-A379-FCB5B2974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96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51564-6459-F3EF-4C75-83476B6C6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/>
              <a:t>自作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341F21-02A1-E8ED-73CA-861945BC4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スノーボード用具レビューサイト</a:t>
            </a:r>
          </a:p>
        </p:txBody>
      </p:sp>
    </p:spTree>
    <p:extLst>
      <p:ext uri="{BB962C8B-B14F-4D97-AF65-F5344CB8AC3E}">
        <p14:creationId xmlns:p14="http://schemas.microsoft.com/office/powerpoint/2010/main" val="160871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7E1C7-2488-067D-66D0-F41A9DBA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1.</a:t>
            </a:r>
            <a:r>
              <a:rPr kumimoji="1" lang="ja-JP" altLang="en-US">
                <a:solidFill>
                  <a:srgbClr val="C00000"/>
                </a:solidFill>
              </a:rPr>
              <a:t>作成背景、目的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B19DD-BA7B-CC34-94AF-9577BFA0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/>
              <a:t>自分の趣味であるスノーボードの用具レビューサイトを作ろうと考えた。</a:t>
            </a:r>
            <a:endParaRPr lang="en-US" altLang="ja-JP" sz="2800" dirty="0"/>
          </a:p>
          <a:p>
            <a:r>
              <a:rPr lang="ja-JP" altLang="en-US" sz="2800"/>
              <a:t>用具を紹介するサイトや自由にレビュー投稿できるサイトが少ない。</a:t>
            </a:r>
            <a:endParaRPr lang="en-US" altLang="ja-JP" sz="2800" dirty="0"/>
          </a:p>
          <a:p>
            <a:r>
              <a:rPr lang="ja-JP" altLang="en-US" sz="2800"/>
              <a:t>初心者から経験者まで幅広く使ってもらう。</a:t>
            </a:r>
            <a:endParaRPr lang="en-US" altLang="ja-JP" sz="2800" dirty="0"/>
          </a:p>
          <a:p>
            <a:r>
              <a:rPr lang="ja-JP" altLang="en-US" sz="2800"/>
              <a:t>気軽に投稿できる、参加できる場を提供する。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881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2163B-0612-1E66-EEC9-92548FEC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2.</a:t>
            </a:r>
            <a:r>
              <a:rPr kumimoji="1" lang="ja-JP" altLang="en-US">
                <a:solidFill>
                  <a:srgbClr val="C00000"/>
                </a:solidFill>
              </a:rPr>
              <a:t>実装機能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8C192F-4117-3761-B09D-B4A71007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/>
              <a:t>①</a:t>
            </a:r>
            <a:r>
              <a:rPr lang="ja-JP" altLang="en-US" sz="2800"/>
              <a:t>ログイン機能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/>
              <a:t>②自分の投稿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③</a:t>
            </a:r>
            <a:r>
              <a:rPr lang="ja-JP" altLang="en-US" sz="2800"/>
              <a:t>投稿されたレビューを閲覧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④</a:t>
            </a:r>
            <a:r>
              <a:rPr lang="ja-JP" altLang="en-US" sz="2800"/>
              <a:t>画像表示機能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7101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A684B-7137-19AE-19DD-B1086D50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C00000"/>
                </a:solidFill>
              </a:rPr>
              <a:t>３</a:t>
            </a:r>
            <a:r>
              <a:rPr lang="en-US" altLang="ja-JP" dirty="0">
                <a:solidFill>
                  <a:srgbClr val="C00000"/>
                </a:solidFill>
              </a:rPr>
              <a:t>.</a:t>
            </a:r>
            <a:r>
              <a:rPr lang="ja-JP" altLang="en-US">
                <a:solidFill>
                  <a:srgbClr val="C00000"/>
                </a:solidFill>
              </a:rPr>
              <a:t>考察、今後の展望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B0FAD2-3890-94F8-0850-0A3DD573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/>
              <a:t>レビュー投稿に対するコメント機能の追加</a:t>
            </a:r>
            <a:endParaRPr lang="en-US" altLang="ja-JP" sz="2800" dirty="0"/>
          </a:p>
          <a:p>
            <a:r>
              <a:rPr lang="ja-JP" altLang="en-US" sz="2800"/>
              <a:t>タグ機能の追加</a:t>
            </a:r>
            <a:endParaRPr lang="en-US" altLang="ja-JP" sz="2800" dirty="0"/>
          </a:p>
          <a:p>
            <a:r>
              <a:rPr lang="ja-JP" altLang="en-US" sz="2800"/>
              <a:t>検索機能の追加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82442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72345-79CE-11DF-5B95-AB448111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C00000"/>
                </a:solidFill>
              </a:rPr>
              <a:t>4.</a:t>
            </a:r>
            <a:r>
              <a:rPr lang="ja-JP" altLang="en-US">
                <a:solidFill>
                  <a:srgbClr val="C00000"/>
                </a:solidFill>
              </a:rPr>
              <a:t>今回の開発を通じて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F9C2F-E83C-B7BF-93DA-92DD4194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/>
              <a:t>普段使っているアプリの機能性が高いことを再確認できた。</a:t>
            </a:r>
            <a:endParaRPr lang="en-US" altLang="ja-JP" sz="2800" dirty="0"/>
          </a:p>
          <a:p>
            <a:r>
              <a:rPr lang="ja-JP" altLang="en-US" sz="2800"/>
              <a:t>サイト作成の大まかな流れを理解することができた。</a:t>
            </a:r>
            <a:endParaRPr lang="en-US" altLang="ja-JP" sz="2800" dirty="0"/>
          </a:p>
          <a:p>
            <a:r>
              <a:rPr lang="ja-JP" altLang="en-US" sz="2800"/>
              <a:t>レビューサイトの需要を再確認できた。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61673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{1C736E4D-4F0D-D646-BE91-92EF4ACF85E1}tf10001067</Template>
  <TotalTime>11</TotalTime>
  <Words>144</Words>
  <Application>Microsoft Macintosh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シャボン</vt:lpstr>
      <vt:lpstr>PHP自作</vt:lpstr>
      <vt:lpstr>1.作成背景、目的</vt:lpstr>
      <vt:lpstr>2.実装機能</vt:lpstr>
      <vt:lpstr>３.考察、今後の展望</vt:lpstr>
      <vt:lpstr>4.今回の開発を通じて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PHP自作</dc:title>
  <dc:creator>勝山 翔平</dc:creator>
  <cp:lastModifiedBy>勝山 翔平</cp:lastModifiedBy>
  <cp:revision>1</cp:revision>
  <dcterms:created xsi:type="dcterms:W3CDTF">2022-07-17T07:33:18Z</dcterms:created>
  <dcterms:modified xsi:type="dcterms:W3CDTF">2022-07-17T07:44:28Z</dcterms:modified>
</cp:coreProperties>
</file>