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28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9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9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5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69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96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33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3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4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1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9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2739-9BFC-470A-A52F-55854A3C9C2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D10A-92C2-4B5C-91A2-9FD368128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ecx.images-amazon.com/images/I/71wZ6mqQRrL._SL1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" y="455696"/>
            <a:ext cx="9098280" cy="543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35638"/>
          </a:xfrm>
        </p:spPr>
        <p:txBody>
          <a:bodyPr>
            <a:normAutofit fontScale="90000"/>
          </a:bodyPr>
          <a:lstStyle/>
          <a:p>
            <a:r>
              <a:rPr lang="de-DE" sz="11500" b="1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de-DE" sz="11500" b="1" i="1" dirty="0" smtClean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de-DE" sz="11500" b="1" i="1" dirty="0"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de-DE" sz="11500" b="1" i="1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de-DE" sz="11500" b="1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de-DE" sz="11500" b="1" i="1" dirty="0" smtClean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de-DE" sz="11500" b="1" i="1" dirty="0"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de-DE" sz="11500" b="1" i="1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de-DE" sz="11500" b="1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Blokus</a:t>
            </a:r>
            <a:endParaRPr lang="de-DE" sz="11500" b="1" i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4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8" name="Picture 4" descr="http://www.pergioco.net/giochi/giochiditavoliere/BlokusDuo/BlokusDu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0" y="0"/>
            <a:ext cx="5402580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3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223" y="1551008"/>
            <a:ext cx="10815577" cy="462595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 strategisches Brettspiel für zwei bis vier Spieler</a:t>
            </a:r>
          </a:p>
          <a:p>
            <a:r>
              <a:rPr lang="de-DE" sz="2000" dirty="0" smtClean="0"/>
              <a:t>Jeder Spieler verfügt über 2 Sätze(versch. Farben ) von 21 Spielsteinen.</a:t>
            </a:r>
          </a:p>
          <a:p>
            <a:r>
              <a:rPr lang="de-DE" sz="2000" dirty="0" smtClean="0"/>
              <a:t>Spielsteine bestehen aus:</a:t>
            </a:r>
            <a:r>
              <a:rPr lang="de-DE" sz="2000" dirty="0"/>
              <a:t>1 Quadrat, 1 Domino, 2 </a:t>
            </a:r>
            <a:r>
              <a:rPr lang="de-DE" sz="2000" dirty="0" err="1"/>
              <a:t>Triominos</a:t>
            </a:r>
            <a:r>
              <a:rPr lang="de-DE" sz="2000" dirty="0"/>
              <a:t>, 5 </a:t>
            </a:r>
            <a:r>
              <a:rPr lang="de-DE" sz="2000" dirty="0" err="1"/>
              <a:t>Quadraminos</a:t>
            </a:r>
            <a:r>
              <a:rPr lang="de-DE" sz="2000" dirty="0"/>
              <a:t> und 12 </a:t>
            </a:r>
            <a:r>
              <a:rPr lang="de-DE" sz="2000" dirty="0" err="1" smtClean="0"/>
              <a:t>Pentominos</a:t>
            </a:r>
            <a:r>
              <a:rPr lang="de-DE" sz="2000" dirty="0" smtClean="0"/>
              <a:t>, welche abwechselnd gelegt werden.</a:t>
            </a:r>
          </a:p>
          <a:p>
            <a:r>
              <a:rPr lang="de-DE" sz="2000" dirty="0" smtClean="0"/>
              <a:t>1. Es wird immer in den Ecken begonnen.</a:t>
            </a:r>
          </a:p>
          <a:p>
            <a:r>
              <a:rPr lang="de-DE" sz="2000" dirty="0" smtClean="0"/>
              <a:t>2. Reihenfolge: Im Uhrzeigesinn : SP1 mit Farbe 1 , SP2 mit Farbe1 , Spieler 1 mit F2 , Spieler2 mit F2.</a:t>
            </a:r>
          </a:p>
          <a:p>
            <a:r>
              <a:rPr lang="de-DE" sz="2000" dirty="0" smtClean="0"/>
              <a:t>3. Erster Stein jeder meiner Farben muss so gelegt werden, dass das </a:t>
            </a:r>
            <a:r>
              <a:rPr lang="de-DE" sz="2000" dirty="0" err="1" smtClean="0"/>
              <a:t>Eckfeld</a:t>
            </a:r>
            <a:r>
              <a:rPr lang="de-DE" sz="2000" dirty="0" smtClean="0"/>
              <a:t> besetzt wird.</a:t>
            </a:r>
          </a:p>
          <a:p>
            <a:r>
              <a:rPr lang="de-DE" sz="2000" dirty="0" smtClean="0"/>
              <a:t>4. Steine </a:t>
            </a:r>
            <a:r>
              <a:rPr lang="de-DE" sz="2000" dirty="0"/>
              <a:t>einer Farbe müssen sich immer </a:t>
            </a:r>
            <a:r>
              <a:rPr lang="de-DE" sz="2000" dirty="0" smtClean="0"/>
              <a:t>über </a:t>
            </a:r>
            <a:r>
              <a:rPr lang="de-DE" sz="2000" dirty="0"/>
              <a:t>Eck berühren, niemals jedoch entlang einer Seite. </a:t>
            </a:r>
            <a:endParaRPr lang="de-DE" sz="2000" dirty="0" smtClean="0"/>
          </a:p>
          <a:p>
            <a:r>
              <a:rPr lang="de-DE" sz="2000" dirty="0" smtClean="0"/>
              <a:t>5. An </a:t>
            </a:r>
            <a:r>
              <a:rPr lang="de-DE" sz="2000" dirty="0"/>
              <a:t>fremde Steine kann man dagegen beliebig anlegen.</a:t>
            </a:r>
            <a:endParaRPr lang="de-DE" sz="2000" dirty="0" smtClean="0"/>
          </a:p>
          <a:p>
            <a:r>
              <a:rPr lang="de-DE" sz="2000" dirty="0" smtClean="0"/>
              <a:t>6. </a:t>
            </a:r>
            <a:r>
              <a:rPr lang="de-DE" sz="2000" dirty="0"/>
              <a:t>Es wird so lange gezogen, bis keine Steine mehr gesetzt werden können.</a:t>
            </a:r>
            <a:endParaRPr lang="de-DE" sz="2000" dirty="0" smtClean="0"/>
          </a:p>
          <a:p>
            <a:endParaRPr lang="de-DE" sz="2000" dirty="0"/>
          </a:p>
        </p:txBody>
      </p:sp>
      <p:pic>
        <p:nvPicPr>
          <p:cNvPr id="3074" name="Picture 2" descr="https://upload.wikimedia.org/wikipedia/commons/thumb/0/0a/BlokusTiles.svg/180px-BlokusTil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904" y="4799547"/>
            <a:ext cx="3564038" cy="186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429"/>
          </a:xfrm>
        </p:spPr>
        <p:txBody>
          <a:bodyPr/>
          <a:lstStyle/>
          <a:p>
            <a:pPr algn="ctr"/>
            <a:r>
              <a:rPr lang="de-DE" dirty="0" smtClean="0"/>
              <a:t>Spielregeln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1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edia.webcollage.net/rwvfp/wc/cp/16783658/module/mattel/_cp/products/MT-200594/tab-a984dee5-90d2-483c-9b4e-811c07980c00/resource-df1350a5-2e1b-4bd9-ac17-3043f68de898.jpg.w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4251834"/>
            <a:ext cx="3764280" cy="244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pPr algn="ctr"/>
            <a:r>
              <a:rPr lang="de-DE" dirty="0" smtClean="0"/>
              <a:t>Ziel des Spieles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Ziel ist es, möglichst viele Spielsteine auf dem Brett abzulegen. </a:t>
            </a:r>
            <a:endParaRPr lang="de-DE" sz="2000" dirty="0" smtClean="0"/>
          </a:p>
          <a:p>
            <a:r>
              <a:rPr lang="de-DE" sz="2000" dirty="0" smtClean="0"/>
              <a:t>Da </a:t>
            </a:r>
            <a:r>
              <a:rPr lang="de-DE" sz="2000" dirty="0"/>
              <a:t>das Spielfeld gerade mal ausreichend Platz für alle Steine bietet, werden die Räume schnell eng</a:t>
            </a:r>
            <a:r>
              <a:rPr lang="de-DE" sz="2000" dirty="0" smtClean="0"/>
              <a:t>.</a:t>
            </a:r>
          </a:p>
          <a:p>
            <a:r>
              <a:rPr lang="de-DE" sz="2000" dirty="0" smtClean="0"/>
              <a:t> </a:t>
            </a:r>
            <a:r>
              <a:rPr lang="de-DE" sz="2000" dirty="0"/>
              <a:t>Wer am Schluss die wenigsten Punkte übrig hat, hat gewonnen. Dabei zählt jedes kleine Quadrat eines eigenen Spielsteins einen Punkt</a:t>
            </a:r>
            <a:r>
              <a:rPr lang="de-DE" sz="2000" dirty="0" smtClean="0"/>
              <a:t>.</a:t>
            </a:r>
          </a:p>
          <a:p>
            <a:r>
              <a:rPr lang="de-DE" sz="2000" dirty="0" err="1"/>
              <a:t>Blokus</a:t>
            </a:r>
            <a:r>
              <a:rPr lang="de-DE" sz="2000" dirty="0"/>
              <a:t> lässt sich auch zu dritt oder zu viert spielen. Für das Vierpersonenspiel ist dabei auch eine Teamvariante vorgesehen.</a:t>
            </a:r>
          </a:p>
        </p:txBody>
      </p:sp>
    </p:spTree>
    <p:extLst>
      <p:ext uri="{BB962C8B-B14F-4D97-AF65-F5344CB8AC3E}">
        <p14:creationId xmlns:p14="http://schemas.microsoft.com/office/powerpoint/2010/main" val="260637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Aparajita</vt:lpstr>
      <vt:lpstr>Arial</vt:lpstr>
      <vt:lpstr>Calibri</vt:lpstr>
      <vt:lpstr>Calibri Light</vt:lpstr>
      <vt:lpstr>Office Theme</vt:lpstr>
      <vt:lpstr>    Blokus</vt:lpstr>
      <vt:lpstr>PowerPoint-Präsentation</vt:lpstr>
      <vt:lpstr>Spielregeln</vt:lpstr>
      <vt:lpstr>Ziel des Spieles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Blokus</dc:title>
  <dc:creator>laura koren</dc:creator>
  <cp:lastModifiedBy>laura koren</cp:lastModifiedBy>
  <cp:revision>3</cp:revision>
  <dcterms:created xsi:type="dcterms:W3CDTF">2016-04-04T14:05:03Z</dcterms:created>
  <dcterms:modified xsi:type="dcterms:W3CDTF">2016-04-04T14:25:51Z</dcterms:modified>
</cp:coreProperties>
</file>