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5F2518-A14C-EA39-D89E-C85DAA5EBE0D}" v="66" dt="2023-12-20T12:51:49.199"/>
    <p1510:client id="{C0AD05FF-7F6C-4AA6-858D-0E8BFE141B28}" v="514" dt="2023-12-20T12:35:18.0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962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088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4440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156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3124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7265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814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290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2664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6221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19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12/20/2023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32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3" descr="Électronique">
            <a:extLst>
              <a:ext uri="{FF2B5EF4-FFF2-40B4-BE49-F238E27FC236}">
                <a16:creationId xmlns:a16="http://schemas.microsoft.com/office/drawing/2014/main" id="{7C710FF0-E14B-4F83-6A21-8C2987C7B2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050" b="-3"/>
          <a:stretch/>
        </p:blipFill>
        <p:spPr>
          <a:xfrm>
            <a:off x="5101771" y="10"/>
            <a:ext cx="7094361" cy="6857989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A34066D6-1B59-4642-A86D-39464CEE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527208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1718653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43467" y="795509"/>
            <a:ext cx="4092525" cy="2798604"/>
          </a:xfrm>
        </p:spPr>
        <p:txBody>
          <a:bodyPr>
            <a:normAutofit/>
          </a:bodyPr>
          <a:lstStyle/>
          <a:p>
            <a:r>
              <a:rPr lang="fr-FR" sz="4200">
                <a:solidFill>
                  <a:srgbClr val="FFFFFF"/>
                </a:solidFill>
                <a:ea typeface="Calibri Light"/>
                <a:cs typeface="Calibri Light"/>
              </a:rPr>
              <a:t>Projet Technologique</a:t>
            </a:r>
            <a:endParaRPr lang="fr-FR" sz="4200">
              <a:solidFill>
                <a:srgbClr val="FFFFFF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43467" y="3686187"/>
            <a:ext cx="4092525" cy="22925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>
                <a:solidFill>
                  <a:srgbClr val="FFFFFF"/>
                </a:solidFill>
                <a:ea typeface="Calibri"/>
                <a:cs typeface="Calibri"/>
              </a:rPr>
              <a:t>Par WAFO Lauren Pierre</a:t>
            </a:r>
          </a:p>
          <a:p>
            <a:r>
              <a:rPr lang="fr-FR">
                <a:solidFill>
                  <a:srgbClr val="FFFFFF"/>
                </a:solidFill>
                <a:ea typeface="Calibri"/>
                <a:cs typeface="Calibri"/>
              </a:rPr>
              <a:t>NDIAYE Mame Yacine</a:t>
            </a:r>
          </a:p>
        </p:txBody>
      </p:sp>
      <p:sp>
        <p:nvSpPr>
          <p:cNvPr id="62" name="Oval 12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4626633"/>
            <a:ext cx="491961" cy="4919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BF9EBB4-5078-47B2-AAA0-DF4A88D8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7932" y="5011563"/>
            <a:ext cx="731558" cy="731558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068C1E-556C-9394-BFC7-F121A9BC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Aharoni"/>
              </a:rPr>
              <a:t>Choix de conception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B19814-1E76-96D9-B6BF-D38B525E0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9858"/>
            <a:ext cx="10515600" cy="38597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1800" b="1" dirty="0"/>
              <a:t>Utilisation de classes</a:t>
            </a:r>
            <a:r>
              <a:rPr lang="fr-FR" sz="1800" dirty="0"/>
              <a:t> </a:t>
            </a:r>
          </a:p>
          <a:p>
            <a:pPr marL="0" indent="0">
              <a:buNone/>
            </a:pPr>
            <a:r>
              <a:rPr lang="fr-FR" sz="1400" dirty="0">
                <a:ea typeface="+mn-lt"/>
                <a:cs typeface="+mn-lt"/>
              </a:rPr>
              <a:t>Le code utilise une classe </a:t>
            </a:r>
            <a:r>
              <a:rPr lang="fr-FR" sz="1400" b="1" dirty="0">
                <a:ea typeface="+mn-lt"/>
                <a:cs typeface="+mn-lt"/>
              </a:rPr>
              <a:t>Application</a:t>
            </a:r>
            <a:r>
              <a:rPr lang="fr-FR" sz="1400" dirty="0">
                <a:ea typeface="+mn-lt"/>
                <a:cs typeface="+mn-lt"/>
              </a:rPr>
              <a:t> qui hérite de </a:t>
            </a:r>
            <a:r>
              <a:rPr lang="fr-FR" sz="1400" b="1" dirty="0" err="1">
                <a:ea typeface="+mn-lt"/>
                <a:cs typeface="+mn-lt"/>
              </a:rPr>
              <a:t>ThemedTk</a:t>
            </a:r>
            <a:r>
              <a:rPr lang="fr-FR" sz="1400" dirty="0">
                <a:ea typeface="+mn-lt"/>
                <a:cs typeface="+mn-lt"/>
              </a:rPr>
              <a:t> et </a:t>
            </a:r>
            <a:r>
              <a:rPr lang="fr-FR" sz="1400" b="1" dirty="0" err="1">
                <a:ea typeface="+mn-lt"/>
                <a:cs typeface="+mn-lt"/>
              </a:rPr>
              <a:t>tk.Tk</a:t>
            </a:r>
            <a:r>
              <a:rPr lang="fr-FR" sz="1400" dirty="0">
                <a:ea typeface="+mn-lt"/>
                <a:cs typeface="+mn-lt"/>
              </a:rPr>
              <a:t>. Cela permet de créer une fenêtre principale avec un thème visuel spécifique.</a:t>
            </a:r>
            <a:endParaRPr lang="fr-FR" sz="1400" dirty="0"/>
          </a:p>
          <a:p>
            <a:pPr marL="0" indent="0">
              <a:buNone/>
            </a:pPr>
            <a:endParaRPr lang="fr-FR" sz="1400" dirty="0">
              <a:ea typeface="+mn-lt"/>
              <a:cs typeface="+mn-lt"/>
            </a:endParaRPr>
          </a:p>
          <a:p>
            <a:r>
              <a:rPr lang="fr-FR" sz="1600" b="1" dirty="0">
                <a:ea typeface="+mn-lt"/>
                <a:cs typeface="+mn-lt"/>
              </a:rPr>
              <a:t>Utilisation de </a:t>
            </a:r>
            <a:r>
              <a:rPr lang="fr-FR" sz="1600" b="1" dirty="0" err="1">
                <a:ea typeface="+mn-lt"/>
                <a:cs typeface="+mn-lt"/>
              </a:rPr>
              <a:t>Treeview</a:t>
            </a:r>
            <a:r>
              <a:rPr lang="fr-FR" sz="1600" b="1" dirty="0">
                <a:ea typeface="+mn-lt"/>
                <a:cs typeface="+mn-lt"/>
              </a:rPr>
              <a:t> : </a:t>
            </a:r>
          </a:p>
          <a:p>
            <a:pPr marL="0" indent="0">
              <a:buNone/>
            </a:pPr>
            <a:r>
              <a:rPr lang="fr-FR" sz="1400" dirty="0">
                <a:ea typeface="+mn-lt"/>
                <a:cs typeface="+mn-lt"/>
              </a:rPr>
              <a:t>Les contacts sont affichés dans un widget </a:t>
            </a:r>
            <a:r>
              <a:rPr lang="fr-FR" sz="1400" b="1" dirty="0" err="1">
                <a:ea typeface="+mn-lt"/>
                <a:cs typeface="+mn-lt"/>
              </a:rPr>
              <a:t>Treeview</a:t>
            </a:r>
            <a:r>
              <a:rPr lang="fr-FR" sz="1400" dirty="0">
                <a:ea typeface="+mn-lt"/>
                <a:cs typeface="+mn-lt"/>
              </a:rPr>
              <a:t> pour une présentation tabulaire. Cela rend l'affichage des données plus convivial et permet une gestion plus facile des colonnes.</a:t>
            </a:r>
            <a:endParaRPr lang="fr-FR" sz="1400"/>
          </a:p>
          <a:p>
            <a:pPr marL="0" indent="0">
              <a:buNone/>
            </a:pPr>
            <a:endParaRPr lang="fr-FR" sz="1600" b="1" dirty="0">
              <a:ea typeface="+mn-lt"/>
              <a:cs typeface="+mn-lt"/>
            </a:endParaRPr>
          </a:p>
          <a:p>
            <a:r>
              <a:rPr lang="fr-FR" sz="1600" b="1" dirty="0">
                <a:ea typeface="+mn-lt"/>
                <a:cs typeface="+mn-lt"/>
              </a:rPr>
              <a:t>Utilisation de fenêtres contextuelles (</a:t>
            </a:r>
            <a:r>
              <a:rPr lang="fr-FR" sz="1600" b="1" dirty="0" err="1">
                <a:ea typeface="+mn-lt"/>
                <a:cs typeface="+mn-lt"/>
              </a:rPr>
              <a:t>popups</a:t>
            </a:r>
            <a:r>
              <a:rPr lang="fr-FR" sz="1600" b="1" dirty="0">
                <a:ea typeface="+mn-lt"/>
                <a:cs typeface="+mn-lt"/>
              </a:rPr>
              <a:t>) :</a:t>
            </a:r>
          </a:p>
          <a:p>
            <a:pPr marL="0" indent="0">
              <a:buNone/>
            </a:pPr>
            <a:r>
              <a:rPr lang="fr-FR" sz="1400" dirty="0">
                <a:ea typeface="+mn-lt"/>
                <a:cs typeface="+mn-lt"/>
              </a:rPr>
              <a:t> L'ajout et la modification des contacts se font à travers des fenêtres pop-up. Cela aide à isoler ces fonctionnalités du reste de l'interface principale.</a:t>
            </a:r>
            <a:endParaRPr lang="fr-FR" sz="140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39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D571B8-8ABD-6558-33C0-C28145179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Aharoni"/>
              </a:rPr>
              <a:t>Choix de conception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B4F718-1B4A-D6E4-FC92-BE8727C1D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fr-FR" sz="1600" b="1" dirty="0">
                <a:ea typeface="+mn-lt"/>
                <a:cs typeface="+mn-lt"/>
              </a:rPr>
              <a:t>Gestion de la base de données :</a:t>
            </a:r>
            <a:endParaRPr lang="fr-FR" sz="16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fr-FR" sz="1400" dirty="0">
                <a:ea typeface="+mn-lt"/>
                <a:cs typeface="+mn-lt"/>
              </a:rPr>
              <a:t> Une base de données SQLite est utilisée pour stocker les contacts. La méthode </a:t>
            </a:r>
            <a:r>
              <a:rPr lang="fr-FR" sz="1400" b="1" err="1">
                <a:ea typeface="+mn-lt"/>
                <a:cs typeface="+mn-lt"/>
              </a:rPr>
              <a:t>creer_table_adresses</a:t>
            </a:r>
            <a:r>
              <a:rPr lang="fr-FR" sz="1400" dirty="0">
                <a:ea typeface="+mn-lt"/>
                <a:cs typeface="+mn-lt"/>
              </a:rPr>
              <a:t> crée la table "adresses" si elle n'existe pas, et les méthodes </a:t>
            </a:r>
            <a:r>
              <a:rPr lang="fr-FR" sz="1400" b="1" err="1">
                <a:ea typeface="+mn-lt"/>
                <a:cs typeface="+mn-lt"/>
              </a:rPr>
              <a:t>ajouter_contact</a:t>
            </a:r>
            <a:r>
              <a:rPr lang="fr-FR" sz="1400" dirty="0">
                <a:ea typeface="+mn-lt"/>
                <a:cs typeface="+mn-lt"/>
              </a:rPr>
              <a:t>, </a:t>
            </a:r>
            <a:r>
              <a:rPr lang="fr-FR" sz="1400" b="1" err="1">
                <a:ea typeface="+mn-lt"/>
                <a:cs typeface="+mn-lt"/>
              </a:rPr>
              <a:t>supprimer_contact</a:t>
            </a:r>
            <a:r>
              <a:rPr lang="fr-FR" sz="1400" dirty="0">
                <a:ea typeface="+mn-lt"/>
                <a:cs typeface="+mn-lt"/>
              </a:rPr>
              <a:t>, et </a:t>
            </a:r>
            <a:r>
              <a:rPr lang="fr-FR" sz="1400" b="1" err="1">
                <a:ea typeface="+mn-lt"/>
                <a:cs typeface="+mn-lt"/>
              </a:rPr>
              <a:t>enregistrer_modification</a:t>
            </a:r>
            <a:r>
              <a:rPr lang="fr-FR" sz="1400" dirty="0">
                <a:ea typeface="+mn-lt"/>
                <a:cs typeface="+mn-lt"/>
              </a:rPr>
              <a:t> effectuent des opérations sur cette base de données.</a:t>
            </a:r>
            <a:endParaRPr lang="fr-FR" sz="1400"/>
          </a:p>
          <a:p>
            <a:pPr marL="0" indent="0">
              <a:buNone/>
            </a:pPr>
            <a:endParaRPr lang="fr-FR" sz="1400" dirty="0">
              <a:ea typeface="+mn-lt"/>
              <a:cs typeface="+mn-lt"/>
            </a:endParaRPr>
          </a:p>
          <a:p>
            <a:r>
              <a:rPr lang="fr-FR" sz="1600" b="1" dirty="0">
                <a:ea typeface="+mn-lt"/>
                <a:cs typeface="+mn-lt"/>
              </a:rPr>
              <a:t>Validation des données de contact :</a:t>
            </a:r>
            <a:r>
              <a:rPr lang="fr-FR" sz="1600" dirty="0">
                <a:ea typeface="+mn-lt"/>
                <a:cs typeface="+mn-lt"/>
              </a:rPr>
              <a:t> </a:t>
            </a:r>
            <a:endParaRPr lang="fr-FR" sz="1600">
              <a:ea typeface="+mn-lt"/>
              <a:cs typeface="+mn-lt"/>
            </a:endParaRPr>
          </a:p>
          <a:p>
            <a:pPr marL="0" indent="0">
              <a:buNone/>
            </a:pPr>
            <a:r>
              <a:rPr lang="fr-FR" sz="1400" dirty="0">
                <a:ea typeface="+mn-lt"/>
                <a:cs typeface="+mn-lt"/>
              </a:rPr>
              <a:t>Avant d'ajouter un contact, le numéro de téléphone et l'adresse e-mail sont validés à l'aide d'expressions régulières. Cela garantit que les données entrées sont dans un format attendu.</a:t>
            </a:r>
            <a:endParaRPr lang="fr-FR" sz="1400"/>
          </a:p>
          <a:p>
            <a:pPr marL="0" indent="0">
              <a:buNone/>
            </a:pPr>
            <a:endParaRPr lang="fr-FR" sz="1400" dirty="0">
              <a:ea typeface="+mn-lt"/>
              <a:cs typeface="+mn-lt"/>
            </a:endParaRPr>
          </a:p>
          <a:p>
            <a:r>
              <a:rPr lang="fr-FR" sz="1600" b="1" dirty="0">
                <a:ea typeface="+mn-lt"/>
                <a:cs typeface="+mn-lt"/>
              </a:rPr>
              <a:t>Recherche de contacts :</a:t>
            </a:r>
            <a:r>
              <a:rPr lang="fr-FR" sz="1600" dirty="0">
                <a:ea typeface="+mn-lt"/>
                <a:cs typeface="+mn-lt"/>
              </a:rPr>
              <a:t> </a:t>
            </a:r>
          </a:p>
          <a:p>
            <a:pPr marL="0" indent="0">
              <a:buNone/>
            </a:pPr>
            <a:r>
              <a:rPr lang="fr-FR" sz="1400" dirty="0">
                <a:ea typeface="+mn-lt"/>
                <a:cs typeface="+mn-lt"/>
              </a:rPr>
              <a:t>L'application permet de rechercher des contacts en fonction du nom, du prénom ou de l'adresse e-mail. La méthode </a:t>
            </a:r>
            <a:r>
              <a:rPr lang="fr-FR" sz="1400" b="1" err="1">
                <a:ea typeface="+mn-lt"/>
                <a:cs typeface="+mn-lt"/>
              </a:rPr>
              <a:t>rechercher_contacts</a:t>
            </a:r>
            <a:r>
              <a:rPr lang="fr-FR" sz="1400" dirty="0">
                <a:ea typeface="+mn-lt"/>
                <a:cs typeface="+mn-lt"/>
              </a:rPr>
              <a:t> utilise une requête SQL pour effectuer cette recherche dans la base de données.</a:t>
            </a:r>
            <a:endParaRPr lang="fr-FR" sz="14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9028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8D1212-0106-112F-9D1E-DA476EFA0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Aharoni"/>
              </a:rPr>
              <a:t>Choix de conception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0BD73D-AE8B-4A0A-71C2-CC63DB01B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sz="1600" b="1" dirty="0">
                <a:latin typeface="AvenirNext LT Pro Medium"/>
                <a:cs typeface="Arial"/>
              </a:rPr>
              <a:t>Suppression et modification de contacts :</a:t>
            </a:r>
            <a:endParaRPr lang="fr-FR" dirty="0">
              <a:latin typeface="AvenirNext LT Pro Medium"/>
            </a:endParaRPr>
          </a:p>
          <a:p>
            <a:pPr marL="0" indent="0">
              <a:buNone/>
            </a:pPr>
            <a:r>
              <a:rPr lang="fr-FR" sz="1400" dirty="0">
                <a:latin typeface="AvenirNext LT Pro Medium"/>
                <a:cs typeface="Arial"/>
              </a:rPr>
              <a:t> Les boutons "Supprimer" et "Modifier" sont fournis pour permettre à l'utilisateur de gérer les contacts existants.</a:t>
            </a:r>
            <a:endParaRPr lang="fr-FR" sz="1400">
              <a:latin typeface="AvenirNext LT Pro Medium"/>
            </a:endParaRPr>
          </a:p>
          <a:p>
            <a:pPr marL="0" indent="0">
              <a:buNone/>
            </a:pPr>
            <a:endParaRPr lang="fr-FR" sz="1600" dirty="0">
              <a:latin typeface="AvenirNext LT Pro Medium"/>
              <a:cs typeface="Arial"/>
            </a:endParaRPr>
          </a:p>
          <a:p>
            <a:r>
              <a:rPr lang="fr-FR" sz="1600" b="1" dirty="0">
                <a:latin typeface="AvenirNext LT Pro Medium"/>
                <a:cs typeface="Arial"/>
              </a:rPr>
              <a:t>Fermeture de la connexion à la base de données :</a:t>
            </a:r>
            <a:r>
              <a:rPr lang="fr-FR" sz="1600" dirty="0">
                <a:latin typeface="AvenirNext LT Pro Medium"/>
                <a:cs typeface="Arial"/>
              </a:rPr>
              <a:t> </a:t>
            </a:r>
          </a:p>
          <a:p>
            <a:pPr marL="0" indent="0">
              <a:buNone/>
            </a:pPr>
            <a:r>
              <a:rPr lang="fr-FR" sz="1400" dirty="0">
                <a:latin typeface="AvenirNext LT Pro Medium"/>
                <a:cs typeface="Arial"/>
              </a:rPr>
              <a:t>La méthode </a:t>
            </a:r>
            <a:r>
              <a:rPr lang="fr-FR" sz="1400" b="1" dirty="0">
                <a:latin typeface="AvenirNext LT Pro Medium"/>
                <a:cs typeface="Arial"/>
              </a:rPr>
              <a:t>__</a:t>
            </a:r>
            <a:r>
              <a:rPr lang="fr-FR" sz="1400" b="1" err="1">
                <a:latin typeface="AvenirNext LT Pro Medium"/>
                <a:cs typeface="Arial"/>
              </a:rPr>
              <a:t>del</a:t>
            </a:r>
            <a:r>
              <a:rPr lang="fr-FR" sz="1400" b="1" dirty="0">
                <a:latin typeface="AvenirNext LT Pro Medium"/>
                <a:cs typeface="Arial"/>
              </a:rPr>
              <a:t>__</a:t>
            </a:r>
            <a:r>
              <a:rPr lang="fr-FR" sz="1400" dirty="0">
                <a:latin typeface="AvenirNext LT Pro Medium"/>
                <a:cs typeface="Arial"/>
              </a:rPr>
              <a:t> est utilisée pour fermer la connexion à la base de données lorsque l'application est détruite. Cela garantit une fermeture propre de la connexion.</a:t>
            </a:r>
            <a:endParaRPr lang="fr-FR" sz="1400">
              <a:latin typeface="AvenirNext LT Pro Medium"/>
            </a:endParaRPr>
          </a:p>
          <a:p>
            <a:pPr marL="0" indent="0">
              <a:buNone/>
            </a:pPr>
            <a:endParaRPr lang="fr-FR" sz="1400" dirty="0">
              <a:latin typeface="AvenirNext LT Pro Medium"/>
              <a:cs typeface="Arial"/>
            </a:endParaRPr>
          </a:p>
          <a:p>
            <a:r>
              <a:rPr lang="fr-FR" sz="1600" b="1" dirty="0">
                <a:latin typeface="AvenirNext LT Pro Medium"/>
                <a:cs typeface="Arial"/>
              </a:rPr>
              <a:t>Thèmes visuels :</a:t>
            </a:r>
            <a:r>
              <a:rPr lang="fr-FR" sz="1600" dirty="0">
                <a:latin typeface="AvenirNext LT Pro Medium"/>
                <a:cs typeface="Arial"/>
              </a:rPr>
              <a:t> </a:t>
            </a:r>
          </a:p>
          <a:p>
            <a:pPr marL="0" indent="0">
              <a:buNone/>
            </a:pPr>
            <a:r>
              <a:rPr lang="fr-FR" sz="1400" dirty="0">
                <a:latin typeface="AvenirNext LT Pro Medium"/>
                <a:cs typeface="Arial"/>
              </a:rPr>
              <a:t>Le code utilise le thème visuel "clam" fourni par </a:t>
            </a:r>
            <a:r>
              <a:rPr lang="fr-FR" sz="1400" b="1" err="1">
                <a:latin typeface="AvenirNext LT Pro Medium"/>
                <a:cs typeface="Arial"/>
              </a:rPr>
              <a:t>ttkthemes</a:t>
            </a:r>
            <a:r>
              <a:rPr lang="fr-FR" sz="1400" dirty="0">
                <a:latin typeface="AvenirNext LT Pro Medium"/>
                <a:cs typeface="Arial"/>
              </a:rPr>
              <a:t>. Le thème peut être changé en utilisant d'autres thèmes disponibles.</a:t>
            </a:r>
            <a:endParaRPr lang="fr-FR" sz="1400" dirty="0">
              <a:latin typeface="AvenirNext LT Pro Medium"/>
            </a:endParaRPr>
          </a:p>
          <a:p>
            <a:endParaRPr lang="fr-FR" sz="1200" dirty="0">
              <a:solidFill>
                <a:srgbClr val="D1D5DB"/>
              </a:solidFill>
              <a:latin typeface="AvenirNext LT Pro Medium"/>
              <a:ea typeface="+mn-lt"/>
              <a:cs typeface="+mn-lt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4014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8C8A25-695A-882F-6F27-E71BEB66E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Aharoni"/>
              </a:rPr>
              <a:t>Difficultés rencontrées et solutions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6E065B-12D1-8767-233E-67125DBD6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Problèmes d'organisation</a:t>
            </a:r>
          </a:p>
          <a:p>
            <a:r>
              <a:rPr lang="fr-FR" dirty="0"/>
              <a:t>Problèmes liés à l'utilisation de </a:t>
            </a:r>
            <a:r>
              <a:rPr lang="fr-FR" dirty="0" err="1"/>
              <a:t>Tkinter</a:t>
            </a:r>
            <a:r>
              <a:rPr lang="fr-FR" dirty="0"/>
              <a:t> sur Mac</a:t>
            </a:r>
          </a:p>
          <a:p>
            <a:pPr marL="0" indent="0">
              <a:buNone/>
            </a:pPr>
            <a:r>
              <a:rPr lang="fr-FR" sz="2000" dirty="0"/>
              <a:t>Problème résolu après la mise à jour</a:t>
            </a:r>
          </a:p>
          <a:p>
            <a:r>
              <a:rPr lang="fr-FR" dirty="0"/>
              <a:t>Problèmes liés à l'utilisation de la bibliothèque ttkthemes</a:t>
            </a:r>
          </a:p>
          <a:p>
            <a:pPr marL="0" indent="0">
              <a:buNone/>
            </a:pPr>
            <a:r>
              <a:rPr lang="fr-FR" sz="2000" dirty="0"/>
              <a:t>Il fallait exécuter &lt;</a:t>
            </a:r>
            <a:r>
              <a:rPr lang="fr-FR" sz="2000" dirty="0" err="1"/>
              <a:t>pip</a:t>
            </a:r>
            <a:r>
              <a:rPr lang="fr-FR" sz="2000" dirty="0"/>
              <a:t> </a:t>
            </a:r>
            <a:r>
              <a:rPr lang="fr-FR" sz="2000" dirty="0" err="1"/>
              <a:t>install</a:t>
            </a:r>
            <a:r>
              <a:rPr lang="fr-FR" sz="2000" dirty="0"/>
              <a:t> </a:t>
            </a:r>
            <a:r>
              <a:rPr lang="fr-FR" sz="2000" dirty="0" err="1"/>
              <a:t>ttkthemes</a:t>
            </a:r>
            <a:r>
              <a:rPr lang="fr-FR" sz="2000" dirty="0"/>
              <a:t>&gt; sur Windows et &lt;pip3 </a:t>
            </a:r>
            <a:r>
              <a:rPr lang="fr-FR" sz="2000" dirty="0" err="1"/>
              <a:t>install</a:t>
            </a:r>
            <a:r>
              <a:rPr lang="fr-FR" sz="2000" dirty="0"/>
              <a:t> </a:t>
            </a:r>
            <a:r>
              <a:rPr lang="fr-FR" sz="2000" dirty="0" err="1"/>
              <a:t>ttkthemes</a:t>
            </a:r>
            <a:r>
              <a:rPr lang="fr-FR" sz="2000" dirty="0"/>
              <a:t> sur Mac&gt;</a:t>
            </a:r>
          </a:p>
        </p:txBody>
      </p:sp>
    </p:spTree>
    <p:extLst>
      <p:ext uri="{BB962C8B-B14F-4D97-AF65-F5344CB8AC3E}">
        <p14:creationId xmlns:p14="http://schemas.microsoft.com/office/powerpoint/2010/main" val="644250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84F35F-A56F-5CA5-8932-AE4D132C4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Aharoni"/>
              </a:rPr>
              <a:t>Bonus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6788F1-3C95-9B2A-730B-0AB68158C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fr-FR" dirty="0"/>
              <a:t>Le numéro de téléphone doit </a:t>
            </a:r>
            <a:r>
              <a:rPr lang="fr-FR"/>
              <a:t>être</a:t>
            </a:r>
            <a:r>
              <a:rPr lang="fr-FR" dirty="0"/>
              <a:t> composé de +33 suivi de 9 chiffres</a:t>
            </a:r>
          </a:p>
          <a:p>
            <a:pPr>
              <a:buNone/>
            </a:pPr>
            <a:r>
              <a:rPr lang="fr-FR" dirty="0"/>
              <a:t>L'adresse mail doit </a:t>
            </a:r>
            <a:r>
              <a:rPr lang="fr-FR"/>
              <a:t>être</a:t>
            </a:r>
            <a:r>
              <a:rPr lang="fr-FR" dirty="0"/>
              <a:t> au format  X@Y.fr</a:t>
            </a:r>
          </a:p>
        </p:txBody>
      </p:sp>
    </p:spTree>
    <p:extLst>
      <p:ext uri="{BB962C8B-B14F-4D97-AF65-F5344CB8AC3E}">
        <p14:creationId xmlns:p14="http://schemas.microsoft.com/office/powerpoint/2010/main" val="568106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texte, rouge, dé&#10;&#10;Description générée automatiquement">
            <a:extLst>
              <a:ext uri="{FF2B5EF4-FFF2-40B4-BE49-F238E27FC236}">
                <a16:creationId xmlns:a16="http://schemas.microsoft.com/office/drawing/2014/main" id="{737CD7D7-0954-6216-16F7-3E08CDC11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838" y="367637"/>
            <a:ext cx="8626597" cy="612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118787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ShapesVTI</vt:lpstr>
      <vt:lpstr>Projet Technologique</vt:lpstr>
      <vt:lpstr>Choix de conception</vt:lpstr>
      <vt:lpstr>Choix de conception</vt:lpstr>
      <vt:lpstr>Choix de conception</vt:lpstr>
      <vt:lpstr>Difficultés rencontrées et solutions</vt:lpstr>
      <vt:lpstr>Bonus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165</cp:revision>
  <dcterms:created xsi:type="dcterms:W3CDTF">2023-12-20T10:08:58Z</dcterms:created>
  <dcterms:modified xsi:type="dcterms:W3CDTF">2023-12-20T12:52:39Z</dcterms:modified>
</cp:coreProperties>
</file>