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5" r:id="rId3"/>
    <p:sldId id="408" r:id="rId4"/>
    <p:sldId id="409" r:id="rId5"/>
    <p:sldId id="410" r:id="rId6"/>
    <p:sldId id="411" r:id="rId7"/>
    <p:sldId id="412" r:id="rId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FFCC66"/>
    <a:srgbClr val="FFFF66"/>
    <a:srgbClr val="FFFFFF"/>
    <a:srgbClr val="FFFF99"/>
    <a:srgbClr val="FF0000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85663" autoAdjust="0"/>
  </p:normalViewPr>
  <p:slideViewPr>
    <p:cSldViewPr>
      <p:cViewPr>
        <p:scale>
          <a:sx n="71" d="100"/>
          <a:sy n="71" d="100"/>
        </p:scale>
        <p:origin x="-14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48DD97-96C9-4899-AFBD-CADA943E8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D33D29-AF90-4C69-A5F5-A6A1C51DD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BB5A3-AF5D-4231-9AF2-0A5644F4EFEF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39975"/>
            <a:ext cx="91440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7588" y="685800"/>
            <a:ext cx="20272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6400800"/>
            <a:ext cx="243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143000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3657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7724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352800"/>
            <a:ext cx="7772400" cy="175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Marvell Confidential</a:t>
            </a:r>
          </a:p>
        </p:txBody>
      </p:sp>
      <p:pic>
        <p:nvPicPr>
          <p:cNvPr id="1030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0" y="5867400"/>
            <a:ext cx="1447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7381B"/>
        </a:buClr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Marvell Confidential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b="1" dirty="0" smtClean="0">
                <a:ea typeface="宋体" pitchFamily="2" charset="-122"/>
              </a:rPr>
              <a:t>Merge.py User Guide</a:t>
            </a:r>
            <a:endParaRPr lang="en-US" altLang="zh-CN" sz="2800" b="1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APSE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the function</a:t>
            </a:r>
            <a:endParaRPr lang="zh-C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This script could help to </a:t>
            </a:r>
            <a:r>
              <a:rPr lang="en-US" altLang="zh-CN" dirty="0" smtClean="0">
                <a:solidFill>
                  <a:srgbClr val="FF0000"/>
                </a:solidFill>
              </a:rPr>
              <a:t>apply</a:t>
            </a:r>
            <a:r>
              <a:rPr lang="en-US" altLang="zh-CN" dirty="0" smtClean="0"/>
              <a:t> all patches without conflicts to new Android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en-US" altLang="zh-CN" dirty="0" smtClean="0"/>
              <a:t> the none-conflict patches to specified branch</a:t>
            </a:r>
            <a:r>
              <a:rPr lang="en-US" altLang="zh-CN" dirty="0" smtClean="0"/>
              <a:t>. (only </a:t>
            </a:r>
            <a:r>
              <a:rPr lang="en-US" altLang="zh-CN" dirty="0" err="1" smtClean="0"/>
              <a:t>releaseAdmin</a:t>
            </a:r>
            <a:r>
              <a:rPr lang="en-US" altLang="zh-CN" dirty="0" smtClean="0"/>
              <a:t> got the permission to </a:t>
            </a:r>
            <a:r>
              <a:rPr lang="en-US" altLang="zh-CN" smtClean="0"/>
              <a:t>do that)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Show </a:t>
            </a:r>
            <a:r>
              <a:rPr lang="en-US" altLang="zh-CN" dirty="0" smtClean="0">
                <a:solidFill>
                  <a:srgbClr val="FF0000"/>
                </a:solidFill>
              </a:rPr>
              <a:t>statistic</a:t>
            </a:r>
            <a:r>
              <a:rPr lang="en-US" altLang="zh-CN" dirty="0" smtClean="0"/>
              <a:t> data about how many patches merged and how many left unresolved.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After more conflicts resolved and patch folder updated, this script could </a:t>
            </a:r>
            <a:r>
              <a:rPr lang="en-US" altLang="zh-CN" dirty="0" smtClean="0">
                <a:solidFill>
                  <a:srgbClr val="FF0000"/>
                </a:solidFill>
              </a:rPr>
              <a:t>re-run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/>
              <a:t>Support </a:t>
            </a:r>
            <a:r>
              <a:rPr lang="en-US" altLang="zh-CN" dirty="0" smtClean="0">
                <a:solidFill>
                  <a:srgbClr val="FF0000"/>
                </a:solidFill>
              </a:rPr>
              <a:t>dry-run</a:t>
            </a:r>
            <a:r>
              <a:rPr lang="en-US" altLang="zh-CN" dirty="0" smtClean="0"/>
              <a:t> mode, which make no changes to code base or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tree, but show statistic data to let’s know how many conflicts for each project.</a:t>
            </a:r>
            <a:endParaRPr lang="zh-CN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merge.py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altLang="zh-CN" dirty="0" smtClean="0"/>
              <a:t>===[mandatory section]===</a:t>
            </a:r>
          </a:p>
          <a:p>
            <a:pPr lvl="1"/>
            <a:r>
              <a:rPr lang="en-US" altLang="zh-CN" sz="2600" b="0" dirty="0" smtClean="0">
                <a:solidFill>
                  <a:srgbClr val="FF0000"/>
                </a:solidFill>
              </a:rPr>
              <a:t>[-</a:t>
            </a:r>
            <a:r>
              <a:rPr lang="en-US" altLang="zh-CN" sz="2600" b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] </a:t>
            </a:r>
            <a:r>
              <a:rPr lang="en-US" altLang="zh-CN" sz="2600" b="0" dirty="0" smtClean="0"/>
              <a:t>input patches from {Ref delta patch}</a:t>
            </a:r>
          </a:p>
          <a:p>
            <a:r>
              <a:rPr lang="en-US" altLang="zh-CN" dirty="0" smtClean="0"/>
              <a:t>===[optional section]==="</a:t>
            </a:r>
          </a:p>
          <a:p>
            <a:pPr lvl="1"/>
            <a:r>
              <a:rPr lang="en-US" altLang="zh-CN" sz="2600" b="0" dirty="0" smtClean="0">
                <a:solidFill>
                  <a:srgbClr val="FF0000"/>
                </a:solidFill>
              </a:rPr>
              <a:t>[-o] </a:t>
            </a:r>
            <a:r>
              <a:rPr lang="en-US" altLang="zh-CN" sz="2600" b="0" dirty="0" smtClean="0"/>
              <a:t>output results file by default &lt;out.csv&gt;</a:t>
            </a:r>
          </a:p>
          <a:p>
            <a:pPr lvl="1"/>
            <a:r>
              <a:rPr lang="en-US" altLang="zh-CN" sz="2600" b="0" dirty="0" smtClean="0">
                <a:solidFill>
                  <a:srgbClr val="FF0000"/>
                </a:solidFill>
              </a:rPr>
              <a:t>[--remote={remote}] [--branch={branch}] </a:t>
            </a:r>
            <a:r>
              <a:rPr lang="en-US" altLang="zh-CN" sz="2600" b="0" dirty="0" smtClean="0"/>
              <a:t>Only both remote and branch is available, the patch will be push out</a:t>
            </a:r>
          </a:p>
          <a:p>
            <a:pPr lvl="1"/>
            <a:r>
              <a:rPr lang="en-US" altLang="zh-CN" sz="2600" b="0" dirty="0" smtClean="0">
                <a:solidFill>
                  <a:srgbClr val="FF0000"/>
                </a:solidFill>
              </a:rPr>
              <a:t>[--rename] </a:t>
            </a:r>
            <a:r>
              <a:rPr lang="en-US" altLang="zh-CN" sz="2600" b="0" dirty="0" smtClean="0"/>
              <a:t>rename the patch if it's on</a:t>
            </a:r>
          </a:p>
          <a:p>
            <a:pPr lvl="1"/>
            <a:r>
              <a:rPr lang="en-US" altLang="zh-CN" sz="2600" b="0" dirty="0" smtClean="0">
                <a:solidFill>
                  <a:srgbClr val="FF0000"/>
                </a:solidFill>
              </a:rPr>
              <a:t>[-h] </a:t>
            </a:r>
            <a:r>
              <a:rPr lang="en-US" altLang="zh-CN" sz="2600" b="0" dirty="0" smtClean="0"/>
              <a:t>help</a:t>
            </a:r>
            <a:endParaRPr lang="zh-CN" altLang="en-US" sz="2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Guild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Setup code base via repo (repo init -m XXX.xml &amp;&amp; repo sync)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Prepare ref delta patch package via </a:t>
            </a:r>
            <a:r>
              <a:rPr lang="en-US" altLang="zh-CN" dirty="0" err="1" smtClean="0"/>
              <a:t>buildfarm</a:t>
            </a:r>
            <a:r>
              <a:rPr lang="en-US" altLang="zh-CN" dirty="0" smtClean="0"/>
              <a:t> (get delta patch from two different manifest.xml)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Run </a:t>
            </a:r>
            <a:r>
              <a:rPr lang="en-US" altLang="zh-CN" dirty="0" smtClean="0">
                <a:solidFill>
                  <a:srgbClr val="FF0000"/>
                </a:solidFill>
              </a:rPr>
              <a:t>merge.py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Get the result via printing and {out.csv} (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is able to open by excel)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Case 1/3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Set up code base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Extract all patch-package.tgz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Run merge.py cherry-pick, push the patches and rename the none- conflict patches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1905000"/>
            <a:ext cx="66294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3100"/>
              </a:buClr>
              <a:buSzTx/>
              <a:tabLst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repo init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 -m create.xml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&amp;&amp; repo sync</a:t>
            </a:r>
          </a:p>
          <a:p>
            <a:pPr marL="22860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rgbClr val="FFFFFF"/>
                </a:solidFill>
                <a:latin typeface="Arial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971800"/>
            <a:ext cx="66294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rgbClr val="FFFFFF"/>
                </a:solidFill>
                <a:latin typeface="Arial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tar -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xf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patch-package.tgz</a:t>
            </a:r>
          </a:p>
          <a:p>
            <a:pPr marL="22860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rgbClr val="FFFFFF"/>
                </a:solidFill>
                <a:latin typeface="Arial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4419600"/>
            <a:ext cx="6629400" cy="990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rgbClr val="FFFFFF"/>
                </a:solidFill>
                <a:latin typeface="Arial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merge.py -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patch-package --remote=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lpre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--branch=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mrvl-lpre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--rename -o results.csv</a:t>
            </a:r>
          </a:p>
          <a:p>
            <a:pPr marL="22860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rgbClr val="FFFFFF"/>
                </a:solidFill>
                <a:latin typeface="Arial"/>
                <a:ea typeface="Arial Unicode MS" pitchFamily="34" charset="-122"/>
                <a:cs typeface="Arial Unicode MS" pitchFamily="34" charset="-122"/>
              </a:rPr>
              <a:t>pxa1908-lp5.0</a:t>
            </a:r>
            <a:r>
              <a:rPr kumimoji="0" lang="en-US" altLang="zh-CN" sz="16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Arial Unicode MS" pitchFamily="34" charset="-122"/>
                <a:cs typeface="Arial Unicode MS" pitchFamily="34" charset="-122"/>
              </a:rPr>
              <a:t>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Case 2/3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Output Results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1905000"/>
            <a:ext cx="6629400" cy="441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==== Merged &amp; Pushed Status Summary ====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Total: 192/600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external/chromium-trace 0/4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packages/apps/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DeskClock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0/1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external/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openssl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0/2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frameworks/opt/telephony 149/149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packages/providers/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TelephonyProvider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5/5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frameworks/opt/net/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ims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4/4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frameworks/base 1/85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packages/services/Telecomm 8/8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external/wpa_supplicant_8 0/20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packages/apps/Settings 0/37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Project: external/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chromium_org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third_party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WebKit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0/4</a:t>
            </a:r>
          </a:p>
          <a:p>
            <a:pPr marL="228600" lvl="0" indent="-228600" defTabSz="457200">
              <a:spcBef>
                <a:spcPts val="600"/>
              </a:spcBef>
              <a:buClr>
                <a:srgbClr val="FF3100"/>
              </a:buClr>
            </a:pPr>
            <a:r>
              <a:rPr lang="en-US" altLang="zh-CN" sz="1600" kern="0" dirty="0" smtClean="0">
                <a:solidFill>
                  <a:schemeClr val="bg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******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Case 3/3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Output excel </a:t>
            </a:r>
            <a:r>
              <a:rPr lang="en-US" altLang="zh-CN" dirty="0" smtClean="0">
                <a:solidFill>
                  <a:srgbClr val="FF0000"/>
                </a:solidFill>
              </a:rPr>
              <a:t>results.csv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Marvell Confidential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1" y="2057399"/>
          <a:ext cx="7315199" cy="40386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64748"/>
                <a:gridCol w="5176710"/>
                <a:gridCol w="573741"/>
              </a:tblGrid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status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external/</a:t>
                      </a:r>
                      <a:r>
                        <a:rPr lang="en-US" sz="1600" u="none" strike="noStrike" dirty="0" err="1"/>
                        <a:t>sepolicy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patch-package/external/</a:t>
                      </a:r>
                      <a:r>
                        <a:rPr lang="en-US" sz="1600" u="none" strike="noStrike" dirty="0" err="1"/>
                        <a:t>sepolicy</a:t>
                      </a:r>
                      <a:r>
                        <a:rPr lang="en-US" sz="1600" u="none" strike="noStrike" dirty="0"/>
                        <a:t>/0001-set-init-as-permissive.patch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external/sepolicy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patch-package/external/</a:t>
                      </a:r>
                      <a:r>
                        <a:rPr lang="en-US" sz="1600" u="none" strike="noStrike" dirty="0" err="1"/>
                        <a:t>sepolicy</a:t>
                      </a:r>
                      <a:r>
                        <a:rPr lang="en-US" sz="1600" u="none" strike="noStrike" dirty="0"/>
                        <a:t>/0002-set-init-as-permissive.patch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external/sepolicy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patch-package/external/</a:t>
                      </a:r>
                      <a:r>
                        <a:rPr lang="en-US" sz="1600" u="none" strike="noStrike" dirty="0" err="1"/>
                        <a:t>sepolicy</a:t>
                      </a:r>
                      <a:r>
                        <a:rPr lang="en-US" sz="1600" u="none" strike="noStrike" dirty="0"/>
                        <a:t>/0003-set-init-as-permissive.patch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bionic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patch-package/bionic/0001-set-test1.patch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bionic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patch-package/bionic/0001-set-test2.patch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  <a:tr h="576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bionic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patch-package/bionic/0001-set-test3.patch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150" marR="8150" marT="81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rvell Driven Template">
  <a:themeElements>
    <a:clrScheme name="Marvell Driven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FF9900"/>
      </a:folHlink>
    </a:clrScheme>
    <a:fontScheme name="Marvell Drive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Marvell Drive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ell Drive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ell Driven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Marvell Driven Template</Template>
  <TotalTime>31274</TotalTime>
  <Words>377</Words>
  <Application>Microsoft Office PowerPoint</Application>
  <PresentationFormat>On-screen Show (4:3)</PresentationFormat>
  <Paragraphs>86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Marvell Driven Template</vt:lpstr>
      <vt:lpstr>Merge.py User Guide</vt:lpstr>
      <vt:lpstr>Overview the function</vt:lpstr>
      <vt:lpstr>merge.py</vt:lpstr>
      <vt:lpstr>User Guild</vt:lpstr>
      <vt:lpstr>Sample Case 1/3</vt:lpstr>
      <vt:lpstr>Sample Case 2/3</vt:lpstr>
      <vt:lpstr>Sample Case 3/3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cko</dc:creator>
  <cp:lastModifiedBy>yfshi</cp:lastModifiedBy>
  <cp:revision>860</cp:revision>
  <cp:lastPrinted>2003-02-27T19:57:10Z</cp:lastPrinted>
  <dcterms:created xsi:type="dcterms:W3CDTF">2005-09-19T21:41:23Z</dcterms:created>
  <dcterms:modified xsi:type="dcterms:W3CDTF">2014-12-26T09:44:12Z</dcterms:modified>
</cp:coreProperties>
</file>